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D9D26F-E317-4712-8913-B0A6F8609AF8}" v="15" dt="2026-04-13T22:38:53.28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55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am Greenaway" userId="c706b77f-c5cf-4f95-aa99-ddd5c18db2ba" providerId="ADAL" clId="{CD29965E-20E4-4A5E-829B-8DEE0A5499D5}"/>
    <pc:docChg chg="modSld">
      <pc:chgData name="Liam Greenaway" userId="c706b77f-c5cf-4f95-aa99-ddd5c18db2ba" providerId="ADAL" clId="{CD29965E-20E4-4A5E-829B-8DEE0A5499D5}" dt="2026-04-13T22:38:53.284" v="44" actId="962"/>
      <pc:docMkLst>
        <pc:docMk/>
      </pc:docMkLst>
      <pc:sldChg chg="modSp mod">
        <pc:chgData name="Liam Greenaway" userId="c706b77f-c5cf-4f95-aa99-ddd5c18db2ba" providerId="ADAL" clId="{CD29965E-20E4-4A5E-829B-8DEE0A5499D5}" dt="2026-04-13T22:38:26.931" v="38" actId="13244"/>
        <pc:sldMkLst>
          <pc:docMk/>
          <pc:sldMk cId="516285872" sldId="256"/>
        </pc:sldMkLst>
        <pc:spChg chg="mod">
          <ac:chgData name="Liam Greenaway" userId="c706b77f-c5cf-4f95-aa99-ddd5c18db2ba" providerId="ADAL" clId="{CD29965E-20E4-4A5E-829B-8DEE0A5499D5}" dt="2026-04-13T22:38:17.809" v="35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Liam Greenaway" userId="c706b77f-c5cf-4f95-aa99-ddd5c18db2ba" providerId="ADAL" clId="{CD29965E-20E4-4A5E-829B-8DEE0A5499D5}" dt="2026-04-13T22:38:23.587" v="37" actId="13244"/>
          <ac:spMkLst>
            <pc:docMk/>
            <pc:sldMk cId="516285872" sldId="256"/>
            <ac:spMk id="14" creationId="{8E9A4031-504A-4CAA-246E-886C1AA6DE41}"/>
          </ac:spMkLst>
        </pc:spChg>
        <pc:spChg chg="mod">
          <ac:chgData name="Liam Greenaway" userId="c706b77f-c5cf-4f95-aa99-ddd5c18db2ba" providerId="ADAL" clId="{CD29965E-20E4-4A5E-829B-8DEE0A5499D5}" dt="2026-04-13T22:36:58.047" v="2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Liam Greenaway" userId="c706b77f-c5cf-4f95-aa99-ddd5c18db2ba" providerId="ADAL" clId="{CD29965E-20E4-4A5E-829B-8DEE0A5499D5}" dt="2026-04-13T22:36:58.601" v="3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Liam Greenaway" userId="c706b77f-c5cf-4f95-aa99-ddd5c18db2ba" providerId="ADAL" clId="{CD29965E-20E4-4A5E-829B-8DEE0A5499D5}" dt="2026-04-13T22:36:59.152" v="4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Liam Greenaway" userId="c706b77f-c5cf-4f95-aa99-ddd5c18db2ba" providerId="ADAL" clId="{CD29965E-20E4-4A5E-829B-8DEE0A5499D5}" dt="2026-04-13T22:36:59.657" v="5" actId="962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Liam Greenaway" userId="c706b77f-c5cf-4f95-aa99-ddd5c18db2ba" providerId="ADAL" clId="{CD29965E-20E4-4A5E-829B-8DEE0A5499D5}" dt="2026-04-13T22:38:26.931" v="38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Liam Greenaway" userId="c706b77f-c5cf-4f95-aa99-ddd5c18db2ba" providerId="ADAL" clId="{CD29965E-20E4-4A5E-829B-8DEE0A5499D5}" dt="2026-04-13T22:37:00.175" v="6" actId="962"/>
          <ac:spMkLst>
            <pc:docMk/>
            <pc:sldMk cId="516285872" sldId="256"/>
            <ac:spMk id="28" creationId="{CA136428-351A-9F6C-039A-5B1DEFE2C21B}"/>
          </ac:spMkLst>
        </pc:spChg>
        <pc:graphicFrameChg chg="mod modGraphic">
          <ac:chgData name="Liam Greenaway" userId="c706b77f-c5cf-4f95-aa99-ddd5c18db2ba" providerId="ADAL" clId="{CD29965E-20E4-4A5E-829B-8DEE0A5499D5}" dt="2026-04-13T22:38:20.355" v="36" actId="13244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Liam Greenaway" userId="c706b77f-c5cf-4f95-aa99-ddd5c18db2ba" providerId="ADAL" clId="{CD29965E-20E4-4A5E-829B-8DEE0A5499D5}" dt="2026-04-13T22:36:56.578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Liam Greenaway" userId="c706b77f-c5cf-4f95-aa99-ddd5c18db2ba" providerId="ADAL" clId="{CD29965E-20E4-4A5E-829B-8DEE0A5499D5}" dt="2026-04-13T22:37:03.282" v="11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Liam Greenaway" userId="c706b77f-c5cf-4f95-aa99-ddd5c18db2ba" providerId="ADAL" clId="{CD29965E-20E4-4A5E-829B-8DEE0A5499D5}" dt="2026-04-13T22:37:04.656" v="13" actId="962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Liam Greenaway" userId="c706b77f-c5cf-4f95-aa99-ddd5c18db2ba" providerId="ADAL" clId="{CD29965E-20E4-4A5E-829B-8DEE0A5499D5}" dt="2026-04-13T22:37:00.860" v="7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Liam Greenaway" userId="c706b77f-c5cf-4f95-aa99-ddd5c18db2ba" providerId="ADAL" clId="{CD29965E-20E4-4A5E-829B-8DEE0A5499D5}" dt="2026-04-13T22:37:01.400" v="8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Liam Greenaway" userId="c706b77f-c5cf-4f95-aa99-ddd5c18db2ba" providerId="ADAL" clId="{CD29965E-20E4-4A5E-829B-8DEE0A5499D5}" dt="2026-04-13T22:37:01.959" v="9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Liam Greenaway" userId="c706b77f-c5cf-4f95-aa99-ddd5c18db2ba" providerId="ADAL" clId="{CD29965E-20E4-4A5E-829B-8DEE0A5499D5}" dt="2026-04-13T22:37:02.517" v="10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Liam Greenaway" userId="c706b77f-c5cf-4f95-aa99-ddd5c18db2ba" providerId="ADAL" clId="{CD29965E-20E4-4A5E-829B-8DEE0A5499D5}" dt="2026-04-13T22:37:05.216" v="14" actId="962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Liam Greenaway" userId="c706b77f-c5cf-4f95-aa99-ddd5c18db2ba" providerId="ADAL" clId="{CD29965E-20E4-4A5E-829B-8DEE0A5499D5}" dt="2026-04-13T22:37:05.753" v="15" actId="962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Liam Greenaway" userId="c706b77f-c5cf-4f95-aa99-ddd5c18db2ba" providerId="ADAL" clId="{CD29965E-20E4-4A5E-829B-8DEE0A5499D5}" dt="2026-04-13T22:36:57.364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Liam Greenaway" userId="c706b77f-c5cf-4f95-aa99-ddd5c18db2ba" providerId="ADAL" clId="{CD29965E-20E4-4A5E-829B-8DEE0A5499D5}" dt="2026-04-13T22:37:03.950" v="12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Liam Greenaway" userId="c706b77f-c5cf-4f95-aa99-ddd5c18db2ba" providerId="ADAL" clId="{CD29965E-20E4-4A5E-829B-8DEE0A5499D5}" dt="2026-04-13T22:38:53.284" v="44" actId="962"/>
        <pc:sldMkLst>
          <pc:docMk/>
          <pc:sldMk cId="3242740232" sldId="257"/>
        </pc:sldMkLst>
        <pc:spChg chg="mod">
          <ac:chgData name="Liam Greenaway" userId="c706b77f-c5cf-4f95-aa99-ddd5c18db2ba" providerId="ADAL" clId="{CD29965E-20E4-4A5E-829B-8DEE0A5499D5}" dt="2026-04-13T22:37:07.170" v="16" actId="962"/>
          <ac:spMkLst>
            <pc:docMk/>
            <pc:sldMk cId="3242740232" sldId="257"/>
            <ac:spMk id="36" creationId="{E54041F9-9654-A0D5-24D1-67F809814FA3}"/>
          </ac:spMkLst>
        </pc:spChg>
        <pc:spChg chg="mod">
          <ac:chgData name="Liam Greenaway" userId="c706b77f-c5cf-4f95-aa99-ddd5c18db2ba" providerId="ADAL" clId="{CD29965E-20E4-4A5E-829B-8DEE0A5499D5}" dt="2026-04-13T22:38:42.385" v="40" actId="13244"/>
          <ac:spMkLst>
            <pc:docMk/>
            <pc:sldMk cId="3242740232" sldId="257"/>
            <ac:spMk id="37" creationId="{6958442D-1448-BE96-F619-97141E7EA379}"/>
          </ac:spMkLst>
        </pc:spChg>
        <pc:spChg chg="mod">
          <ac:chgData name="Liam Greenaway" userId="c706b77f-c5cf-4f95-aa99-ddd5c18db2ba" providerId="ADAL" clId="{CD29965E-20E4-4A5E-829B-8DEE0A5499D5}" dt="2026-04-13T22:38:38.187" v="39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Liam Greenaway" userId="c706b77f-c5cf-4f95-aa99-ddd5c18db2ba" providerId="ADAL" clId="{CD29965E-20E4-4A5E-829B-8DEE0A5499D5}" dt="2026-04-13T22:37:10.628" v="21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Liam Greenaway" userId="c706b77f-c5cf-4f95-aa99-ddd5c18db2ba" providerId="ADAL" clId="{CD29965E-20E4-4A5E-829B-8DEE0A5499D5}" dt="2026-04-13T22:37:11.230" v="22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Liam Greenaway" userId="c706b77f-c5cf-4f95-aa99-ddd5c18db2ba" providerId="ADAL" clId="{CD29965E-20E4-4A5E-829B-8DEE0A5499D5}" dt="2026-04-13T22:37:18.692" v="25" actId="962"/>
          <ac:picMkLst>
            <pc:docMk/>
            <pc:sldMk cId="3242740232" sldId="257"/>
            <ac:picMk id="5" creationId="{CAC4D416-5362-AF55-87C0-67A798E3F5E6}"/>
          </ac:picMkLst>
        </pc:picChg>
        <pc:picChg chg="mod">
          <ac:chgData name="Liam Greenaway" userId="c706b77f-c5cf-4f95-aa99-ddd5c18db2ba" providerId="ADAL" clId="{CD29965E-20E4-4A5E-829B-8DEE0A5499D5}" dt="2026-04-13T22:38:48.818" v="42" actId="13244"/>
          <ac:picMkLst>
            <pc:docMk/>
            <pc:sldMk cId="3242740232" sldId="257"/>
            <ac:picMk id="6" creationId="{C1FA4F98-ED22-3CE8-B301-F89ECEFD91FA}"/>
          </ac:picMkLst>
        </pc:picChg>
        <pc:picChg chg="mod">
          <ac:chgData name="Liam Greenaway" userId="c706b77f-c5cf-4f95-aa99-ddd5c18db2ba" providerId="ADAL" clId="{CD29965E-20E4-4A5E-829B-8DEE0A5499D5}" dt="2026-04-13T22:38:46.900" v="41" actId="13244"/>
          <ac:picMkLst>
            <pc:docMk/>
            <pc:sldMk cId="3242740232" sldId="257"/>
            <ac:picMk id="7" creationId="{B2CD83E0-FBEE-1630-9A0C-00221EF6EFE0}"/>
          </ac:picMkLst>
        </pc:picChg>
        <pc:picChg chg="mod">
          <ac:chgData name="Liam Greenaway" userId="c706b77f-c5cf-4f95-aa99-ddd5c18db2ba" providerId="ADAL" clId="{CD29965E-20E4-4A5E-829B-8DEE0A5499D5}" dt="2026-04-13T22:38:53.284" v="44" actId="962"/>
          <ac:picMkLst>
            <pc:docMk/>
            <pc:sldMk cId="3242740232" sldId="257"/>
            <ac:picMk id="8" creationId="{93FA9509-B898-43B3-D04F-8F557B5139A7}"/>
          </ac:picMkLst>
        </pc:picChg>
        <pc:picChg chg="mod">
          <ac:chgData name="Liam Greenaway" userId="c706b77f-c5cf-4f95-aa99-ddd5c18db2ba" providerId="ADAL" clId="{CD29965E-20E4-4A5E-829B-8DEE0A5499D5}" dt="2026-04-13T22:37:56.491" v="32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Liam Greenaway" userId="c706b77f-c5cf-4f95-aa99-ddd5c18db2ba" providerId="ADAL" clId="{CD29965E-20E4-4A5E-829B-8DEE0A5499D5}" dt="2026-04-13T22:37:07.747" v="17" actId="962"/>
          <ac:picMkLst>
            <pc:docMk/>
            <pc:sldMk cId="3242740232" sldId="257"/>
            <ac:picMk id="29" creationId="{90F08DC9-3A07-CCF2-6BA7-16392B37F139}"/>
          </ac:picMkLst>
        </pc:picChg>
        <pc:picChg chg="mod">
          <ac:chgData name="Liam Greenaway" userId="c706b77f-c5cf-4f95-aa99-ddd5c18db2ba" providerId="ADAL" clId="{CD29965E-20E4-4A5E-829B-8DEE0A5499D5}" dt="2026-04-13T22:37:08.618" v="18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Liam Greenaway" userId="c706b77f-c5cf-4f95-aa99-ddd5c18db2ba" providerId="ADAL" clId="{CD29965E-20E4-4A5E-829B-8DEE0A5499D5}" dt="2026-04-13T22:37:09.192" v="19" actId="962"/>
          <ac:picMkLst>
            <pc:docMk/>
            <pc:sldMk cId="3242740232" sldId="257"/>
            <ac:picMk id="33" creationId="{BE314B30-12AD-01C9-0D40-DBBA885BC6B4}"/>
          </ac:picMkLst>
        </pc:picChg>
        <pc:picChg chg="mod">
          <ac:chgData name="Liam Greenaway" userId="c706b77f-c5cf-4f95-aa99-ddd5c18db2ba" providerId="ADAL" clId="{CD29965E-20E4-4A5E-829B-8DEE0A5499D5}" dt="2026-04-13T22:37:09.754" v="20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Liam Greenaway" userId="c706b77f-c5cf-4f95-aa99-ddd5c18db2ba" providerId="ADAL" clId="{CD29965E-20E4-4A5E-829B-8DEE0A5499D5}" dt="2026-04-13T22:37:12.188" v="23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14/04/2026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apple.com/en-au/guide/mac-help/welcome/mac" TargetMode="External"/><Relationship Id="rId13" Type="http://schemas.openxmlformats.org/officeDocument/2006/relationships/image" Target="../media/image12.png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12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support.microsoft.com/en-au/windows" TargetMode="External"/><Relationship Id="rId11" Type="http://schemas.openxmlformats.org/officeDocument/2006/relationships/image" Target="../media/image1.png"/><Relationship Id="rId5" Type="http://schemas.openxmlformats.org/officeDocument/2006/relationships/image" Target="../media/image11.png"/><Relationship Id="rId15" Type="http://schemas.openxmlformats.org/officeDocument/2006/relationships/image" Target="../media/image14.png"/><Relationship Id="rId10" Type="http://schemas.openxmlformats.org/officeDocument/2006/relationships/hyperlink" Target="https://support.apple.com/en-au/guide/ipad/welcome/ipados" TargetMode="External"/><Relationship Id="rId4" Type="http://schemas.openxmlformats.org/officeDocument/2006/relationships/image" Target="../media/image10.png"/><Relationship Id="rId9" Type="http://schemas.openxmlformats.org/officeDocument/2006/relationships/hyperlink" Target="https://support.google.com/android/?hl=en#topic=" TargetMode="External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시니어 디지털 교육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모듈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2: </a:t>
            </a:r>
            <a:r>
              <a:rPr lang="ko-KR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컴퓨터 또는 태블릿 알아보기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646605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rgbClr val="FF0000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내가 할 수 있는 것들</a:t>
            </a:r>
            <a:r>
              <a:rPr lang="en-AU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컴퓨터와 태블릿 개념 및 기능 설명하기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/>
              <a:t>중요한 외형적 특징 식별하기</a:t>
            </a:r>
            <a:r>
              <a:rPr lang="en-AU" altLang="ko-KR" sz="1200" dirty="0"/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 또는 태블릿을 켜고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끄고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잠금해제 하기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태블릿의 기본 터치 동작 또는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컴퓨터의 마우스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트랙패드 그리고 키보드로 정보 탐색하기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 밝기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글자 크기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소리 크기와 같은 기본설정을 내게 맞도록 조정하기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D9F1F963-FDA6-C9B7-37DC-5F9F1FAA0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388DBB9D-91A2-3502-8D20-32F46363679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C9822B18-5CFC-755F-7795-7E886F774C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핵심 내용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오늘 배운 중요한 것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도움받기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내가 도움 받을 수 있는 곳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5" name="Rounded Rectangle 24">
            <a:extLst>
              <a:ext uri="{FF2B5EF4-FFF2-40B4-BE49-F238E27FC236}">
                <a16:creationId xmlns:a16="http://schemas.microsoft.com/office/drawing/2014/main" id="{75376F4C-D7D9-7639-69AF-EF18DF39E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28" name="Rounded Rectangle 27">
            <a:extLst>
              <a:ext uri="{FF2B5EF4-FFF2-40B4-BE49-F238E27FC236}">
                <a16:creationId xmlns:a16="http://schemas.microsoft.com/office/drawing/2014/main" id="{CA136428-351A-9F6C-039A-5B1DEFE2C2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60016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나의 실천 계획</a:t>
            </a:r>
            <a:endParaRPr lang="en-AU" altLang="ko-KR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나는 앞으로 일주일 동안 이렇게 해보겠습니다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</p:txBody>
      </p:sp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33855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Text" panose="020B0504040000000004" pitchFamily="34" charset="77"/>
              </a:rPr>
              <a:t>나의 메모</a:t>
            </a: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6366210"/>
              </p:ext>
            </p:extLst>
          </p:nvPr>
        </p:nvGraphicFramePr>
        <p:xfrm>
          <a:off x="8852170" y="818774"/>
          <a:ext cx="3708128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8128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시니어 디지털 교육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모듈</a:t>
            </a:r>
            <a:r>
              <a:rPr kumimoji="0" lang="en-AU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 2: </a:t>
            </a:r>
            <a:r>
              <a:rPr kumimoji="0" lang="ko-KR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컴퓨터 또는 태블릿 알아보기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6" name="Rounded Rectangle 35">
            <a:extLst>
              <a:ext uri="{FF2B5EF4-FFF2-40B4-BE49-F238E27FC236}">
                <a16:creationId xmlns:a16="http://schemas.microsoft.com/office/drawing/2014/main" id="{E54041F9-9654-A0D5-24D1-67F809814F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948223" y="1454702"/>
            <a:ext cx="2563880" cy="6822107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90F08DC9-3A07-CCF2-6BA7-16392B37F1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3497" y="1522333"/>
            <a:ext cx="698500" cy="673100"/>
          </a:xfrm>
          <a:prstGeom prst="rect">
            <a:avLst/>
          </a:prstGeom>
        </p:spPr>
      </p:pic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0" y="1553163"/>
            <a:ext cx="3708483" cy="7755969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컴퓨터 또는 태블릿이란 무엇인가</a:t>
            </a:r>
            <a:r>
              <a:rPr lang="en-AU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?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컴퓨터의 종류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데스크탑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(Desktop)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집에서 주로 책상 위에 놓고 사용하는 형태로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큰 모니터와 키보드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마우스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본체로 구성됩니다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노트북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(Laptop)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크기가 작고 휴대가 가능하며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책처럼 열어 사용하는 형태로 화면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키보드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트랙패드가 하나로  되어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태블릿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Tablets)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–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가볍고 휴대가 가능하며 손가락으로 화면을 터치하거나  스와이프하여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조작합니다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아이패드 또는 삼성 태블릿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다양한 운영체제가 있습니다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애플 맥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(Mac)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컴퓨터는 맥 운영체제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macOS),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다른 컴퓨터는 마이크로소프트 윈도우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(Microsoft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Windows),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애플 아이패드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(iPad)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는 아이패드 운영체제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iPadOS)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그 외의 다른 태블릿은 구글 안드로이드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(Google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Android)</a:t>
            </a:r>
            <a:r>
              <a:rPr lang="ko-KR" altLang="en-US" sz="1200" dirty="0"/>
              <a:t>를 사용합니다</a:t>
            </a:r>
            <a:r>
              <a:rPr lang="en-US" altLang="ko-KR" sz="1200" dirty="0"/>
              <a:t>.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태블릿 활용 방법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소통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이메일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영상 통화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사진 공유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소셜 미디어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정보 찾기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뉴스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레시피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건강 정보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지도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날씨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엔터테인먼트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유튜브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TV,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음악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팟케스트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게임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전자책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(e-Book)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실생활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쇼핑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은행 업무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글쓰기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일정 관리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메모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앱과 프로그램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앱과 프로그램은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전자기기가 다양한 작업을 수행할 수 있게 해주는 도구입니다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예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인터넷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날씨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음악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).</a:t>
            </a: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컴퓨터에서는 프로그램을 보통 시작메뉴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(Windows)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나 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Dock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(Mac)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에서 실행합니다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태블릿에서는 홈화면의 아이콘을 터치하여 앱을 실행합니다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모든 앱을 보려면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,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 하단에서 위로 스와이프하여 앱 서랍을 열면 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BE314B30-12AD-01C9-0D40-DBBA885BC6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133158" y="1649879"/>
            <a:ext cx="6985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5" y="1556542"/>
            <a:ext cx="3888367" cy="8002191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컴퓨터</a:t>
            </a:r>
            <a:r>
              <a:rPr lang="en-AU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태블릿 켜기</a:t>
            </a:r>
            <a:r>
              <a:rPr lang="en-AU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끄기 및</a:t>
            </a:r>
            <a:r>
              <a:rPr lang="en-AU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잠금해제 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켜고 끄기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전원 버튼을 길게 눌러 기기를 켭니다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전원이 켜지면 기기는 계속 켜진 상태로 유지됩니다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사용하지 않으면 기기가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절전모드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‘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로 전환되어 화면이 꺼집니다</a:t>
            </a:r>
            <a:r>
              <a:rPr lang="en-US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endParaRPr lang="en-AU" altLang="ko-KR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잠금 해제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버튼이나 화면을 터치해 기기를 깨웁니다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보안을 위해 기기는 사용하지 않을 경우 자동으로 잠기며 암호를 입력해야  잠금을 해제할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컴퓨터</a:t>
            </a:r>
            <a:r>
              <a:rPr lang="en-AU" altLang="ko-KR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태블릿 둘러보기</a:t>
            </a:r>
            <a:endParaRPr lang="en-AU" altLang="ko-KR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컴퓨터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마우스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데스크탑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마우스를 움직여 화면 포인터나 커서 이동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왼쪽 클릭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또는 더블 클릭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으로 선택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오른쪽 클릭으로 추가 옵션 확인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스크롤 휠로 페이지를 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아래로 이동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트랙패드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(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노트북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):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움직여 포인터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커서 이동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탭하거나 클릭하여 선택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두 손가락으로 스크롤 하여 페이지 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아래 이동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171450" lvl="1" indent="-17145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키보드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Enter/Return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확인하거나 새 줄 추가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Backspace/Delete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텍스트 삭제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태블릿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탭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Tap):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화면을 가볍게 터치해서 선택하기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길게 누르기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Touch and hold):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화면을 길게 누르고 있으면 앱을 이동시킬 수 있습니다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스크롤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Scroll):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화면 위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아래로 밀어서 화면을 움직입니다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스와이프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Swipe):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손가락을 좌우로 움직여 페이지나 화면을 넘길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확대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축소</a:t>
            </a:r>
            <a:r>
              <a:rPr lang="en-AU" altLang="ko-KR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(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Zoom) 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두 손가락을 화면에 대고 벌리거나 모으면 확대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/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축소를 할 수 있습니다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34" name="Subtitle 2">
            <a:extLst>
              <a:ext uri="{FF2B5EF4-FFF2-40B4-BE49-F238E27FC236}">
                <a16:creationId xmlns:a16="http://schemas.microsoft.com/office/drawing/2014/main" id="{DC2A3BB1-05C5-A6CC-EC97-F2AAD4AB7BF3}"/>
              </a:ext>
            </a:extLst>
          </p:cNvPr>
          <p:cNvSpPr txBox="1">
            <a:spLocks/>
          </p:cNvSpPr>
          <p:nvPr/>
        </p:nvSpPr>
        <p:spPr>
          <a:xfrm>
            <a:off x="10041952" y="1649879"/>
            <a:ext cx="2304106" cy="6340197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사용자 가이드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카메라로 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QR</a:t>
            </a:r>
            <a:r>
              <a:rPr lang="ko-KR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코드를 스캔하거나 링크를 클릭하세요</a:t>
            </a:r>
            <a:r>
              <a:rPr lang="en-AU" altLang="ko-KR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.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윈도우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컴퓨터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6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Windows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맥 컴퓨터 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8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Mac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computers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안드로이드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태블릿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9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 </a:t>
            </a:r>
            <a:b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tablets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ko-KR" altLang="en-US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아이패드</a:t>
            </a:r>
            <a:endParaRPr lang="en-AU" altLang="ko-KR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10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iPads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  <a:hlinkClick r:id="rId7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3304" y="3265894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Picture 6" descr="QR Code - Windows computers">
            <a:extLst>
              <a:ext uri="{FF2B5EF4-FFF2-40B4-BE49-F238E27FC236}">
                <a16:creationId xmlns:a16="http://schemas.microsoft.com/office/drawing/2014/main" id="{B2CD83E0-FBEE-1630-9A0C-00221EF6EFE0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1267213" y="2695914"/>
            <a:ext cx="1080000" cy="1080000"/>
          </a:xfrm>
          <a:prstGeom prst="rect">
            <a:avLst/>
          </a:prstGeom>
        </p:spPr>
      </p:pic>
      <p:pic>
        <p:nvPicPr>
          <p:cNvPr id="6" name="Picture 5" descr="QR Code - Mac computers">
            <a:extLst>
              <a:ext uri="{FF2B5EF4-FFF2-40B4-BE49-F238E27FC236}">
                <a16:creationId xmlns:a16="http://schemas.microsoft.com/office/drawing/2014/main" id="{C1FA4F98-ED22-3CE8-B301-F89ECEFD91FA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11267213" y="4052467"/>
            <a:ext cx="1080000" cy="1080000"/>
          </a:xfrm>
          <a:prstGeom prst="rect">
            <a:avLst/>
          </a:prstGeom>
        </p:spPr>
      </p:pic>
      <p:pic>
        <p:nvPicPr>
          <p:cNvPr id="8" name="Picture 7" descr="QR Code - Android tablets">
            <a:extLst>
              <a:ext uri="{FF2B5EF4-FFF2-40B4-BE49-F238E27FC236}">
                <a16:creationId xmlns:a16="http://schemas.microsoft.com/office/drawing/2014/main" id="{93FA9509-B898-43B3-D04F-8F557B5139A7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1267213" y="5409020"/>
            <a:ext cx="1080000" cy="1080000"/>
          </a:xfrm>
          <a:prstGeom prst="rect">
            <a:avLst/>
          </a:prstGeom>
        </p:spPr>
      </p:pic>
      <p:pic>
        <p:nvPicPr>
          <p:cNvPr id="5" name="Picture 4" descr="QR Code - iPads">
            <a:extLst>
              <a:ext uri="{FF2B5EF4-FFF2-40B4-BE49-F238E27FC236}">
                <a16:creationId xmlns:a16="http://schemas.microsoft.com/office/drawing/2014/main" id="{CAC4D416-5362-AF55-87C0-67A798E3F5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11267213" y="6765574"/>
            <a:ext cx="1080000" cy="1080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1361" y="6930609"/>
            <a:ext cx="7366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AATUC-1823800632-107861</_dlc_DocId>
    <_dlc_DocIdUrl xmlns="2a7a03ce-2042-4c5f-90e9-1f29c56988a9">
      <Url>https://teamtelstra.sharepoint.com/sites/DigitalSystems/_layouts/15/DocIdRedir.aspx?ID=AATUC-1823800632-107861</Url>
      <Description>AATUC-1823800632-107861</Description>
    </_dlc_DocIdUrl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500CBAB9-AC99-4358-82CF-0C883030FCC9}"/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www.w3.org/XML/1998/namespace"/>
    <ds:schemaRef ds:uri="c7b56d83-7d92-4d5e-8552-dd44030ff6cf"/>
    <ds:schemaRef ds:uri="http://purl.org/dc/dcmitype/"/>
    <ds:schemaRef ds:uri="9c7b2f30-2231-41e0-b86a-1257079ed7b5"/>
    <ds:schemaRef ds:uri="f6156fdc-1b67-4e65-a7eb-2d097edf2cd6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44BDAB29-5D75-4729-888D-0A69D34AA070}"/>
</file>

<file path=docMetadata/LabelInfo.xml><?xml version="1.0" encoding="utf-8"?>
<clbl:labelList xmlns:clbl="http://schemas.microsoft.com/office/2020/mipLabelMetadata">
  <clbl:label id="{260a72d4-184a-48c0-bf8b-73e9e9f3b1b0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8109</TotalTime>
  <Words>596</Words>
  <Application>Microsoft Office PowerPoint</Application>
  <PresentationFormat>A3 Paper (297x420 mm)</PresentationFormat>
  <Paragraphs>76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시니어 디지털 교육 모듈 2: 컴퓨터 또는 태블릿 알아보기</vt:lpstr>
      <vt:lpstr>시니어 디지털 교육 모듈 2: 컴퓨터 또는 태블릿 알아보기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Telstra Tech Savvy Seniors Learning Canvas Module 2 - Korean</dc:title>
  <dc:creator>Telstra</dc:creator>
  <cp:keywords>Telstra, Tech Savvy Seniors, Learning Canvas, Module 2, Korean</cp:keywords>
  <cp:lastModifiedBy>Liam Greenaway</cp:lastModifiedBy>
  <cp:revision>36</cp:revision>
  <cp:lastPrinted>2026-02-24T02:18:31Z</cp:lastPrinted>
  <dcterms:created xsi:type="dcterms:W3CDTF">2025-08-08T06:40:30Z</dcterms:created>
  <dcterms:modified xsi:type="dcterms:W3CDTF">2026-04-13T22:38:56Z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0dac6174-6bfe-4939-901b-ab246cbaaae1</vt:lpwstr>
  </property>
</Properties>
</file>