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90951-2858-49A2-8D33-63113F65B001}" v="8" dt="2026-04-14T00:03:10.8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55"/>
    <p:restoredTop sz="94646"/>
  </p:normalViewPr>
  <p:slideViewPr>
    <p:cSldViewPr snapToGrid="0">
      <p:cViewPr varScale="1">
        <p:scale>
          <a:sx n="69" d="100"/>
          <a:sy n="69" d="100"/>
        </p:scale>
        <p:origin x="7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13T10:10:56.126" v="43" actId="962"/>
      <pc:docMkLst>
        <pc:docMk/>
      </pc:docMkLst>
      <pc:sldChg chg="modSp mod">
        <pc:chgData name="Liam Greenaway" userId="c706b77f-c5cf-4f95-aa99-ddd5c18db2ba" providerId="ADAL" clId="{CD29965E-20E4-4A5E-829B-8DEE0A5499D5}" dt="2026-04-13T10:10:21.830" v="37" actId="13244"/>
        <pc:sldMkLst>
          <pc:docMk/>
          <pc:sldMk cId="516285872" sldId="256"/>
        </pc:sldMkLst>
        <pc:spChg chg="ord">
          <ac:chgData name="Liam Greenaway" userId="c706b77f-c5cf-4f95-aa99-ddd5c18db2ba" providerId="ADAL" clId="{CD29965E-20E4-4A5E-829B-8DEE0A5499D5}" dt="2026-04-13T10:10:19.545" v="36" actId="13244"/>
          <ac:spMkLst>
            <pc:docMk/>
            <pc:sldMk cId="516285872" sldId="256"/>
            <ac:spMk id="7" creationId="{B644052E-A284-5BD7-FFED-B625C7508D90}"/>
          </ac:spMkLst>
        </pc:spChg>
        <pc:spChg chg="ord">
          <ac:chgData name="Liam Greenaway" userId="c706b77f-c5cf-4f95-aa99-ddd5c18db2ba" providerId="ADAL" clId="{CD29965E-20E4-4A5E-829B-8DEE0A5499D5}" dt="2026-04-13T10:10:19.545" v="36" actId="13244"/>
          <ac:spMkLst>
            <pc:docMk/>
            <pc:sldMk cId="516285872" sldId="256"/>
            <ac:spMk id="10" creationId="{A3782BB5-9040-6E24-1734-98E37B056142}"/>
          </ac:spMkLst>
        </pc:spChg>
        <pc:spChg chg="mod">
          <ac:chgData name="Liam Greenaway" userId="c706b77f-c5cf-4f95-aa99-ddd5c18db2ba" providerId="ADAL" clId="{CD29965E-20E4-4A5E-829B-8DEE0A5499D5}" dt="2026-04-13T10:08:49.380" v="2" actId="962"/>
          <ac:spMkLst>
            <pc:docMk/>
            <pc:sldMk cId="516285872" sldId="256"/>
            <ac:spMk id="15" creationId="{D9F1F963-FDA6-C9B7-37DC-5F9F1FAA0074}"/>
          </ac:spMkLst>
        </pc:spChg>
        <pc:spChg chg="ord">
          <ac:chgData name="Liam Greenaway" userId="c706b77f-c5cf-4f95-aa99-ddd5c18db2ba" providerId="ADAL" clId="{CD29965E-20E4-4A5E-829B-8DEE0A5499D5}" dt="2026-04-13T10:10:21.830" v="37" actId="13244"/>
          <ac:spMkLst>
            <pc:docMk/>
            <pc:sldMk cId="516285872" sldId="256"/>
            <ac:spMk id="16" creationId="{893D8E6C-5E63-A9D7-36DF-CBCBE44CAF22}"/>
          </ac:spMkLst>
        </pc:spChg>
        <pc:spChg chg="mod">
          <ac:chgData name="Liam Greenaway" userId="c706b77f-c5cf-4f95-aa99-ddd5c18db2ba" providerId="ADAL" clId="{CD29965E-20E4-4A5E-829B-8DEE0A5499D5}" dt="2026-04-13T10:08:49.810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13T10:08:50.569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13T10:08:51.123" v="5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Liam Greenaway" userId="c706b77f-c5cf-4f95-aa99-ddd5c18db2ba" providerId="ADAL" clId="{CD29965E-20E4-4A5E-829B-8DEE0A5499D5}" dt="2026-04-13T10:08:51.504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ord modGraphic">
          <ac:chgData name="Liam Greenaway" userId="c706b77f-c5cf-4f95-aa99-ddd5c18db2ba" providerId="ADAL" clId="{CD29965E-20E4-4A5E-829B-8DEE0A5499D5}" dt="2026-04-13T10:10:05.157" v="34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13T10:08:48.141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13T10:08:55.241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13T10:08:57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13T10:08:52.953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13T10:08:53.491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13T10:08:54.126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13T10:08:54.570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13T10:08:57.419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13T10:08:57.893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13T10:08:48.724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13T10:08:56.384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13T10:10:56.126" v="43" actId="962"/>
        <pc:sldMkLst>
          <pc:docMk/>
          <pc:sldMk cId="3242740232" sldId="257"/>
        </pc:sldMkLst>
        <pc:spChg chg="ord">
          <ac:chgData name="Liam Greenaway" userId="c706b77f-c5cf-4f95-aa99-ddd5c18db2ba" providerId="ADAL" clId="{CD29965E-20E4-4A5E-829B-8DEE0A5499D5}" dt="2026-04-13T10:10:33.125" v="38" actId="13244"/>
          <ac:spMkLst>
            <pc:docMk/>
            <pc:sldMk cId="3242740232" sldId="257"/>
            <ac:spMk id="10" creationId="{A86ADF71-9F79-E648-A9B6-028DFCA0A31F}"/>
          </ac:spMkLst>
        </pc:spChg>
        <pc:spChg chg="mod">
          <ac:chgData name="Liam Greenaway" userId="c706b77f-c5cf-4f95-aa99-ddd5c18db2ba" providerId="ADAL" clId="{CD29965E-20E4-4A5E-829B-8DEE0A5499D5}" dt="2026-04-13T10:08:59.209" v="16" actId="962"/>
          <ac:spMkLst>
            <pc:docMk/>
            <pc:sldMk cId="3242740232" sldId="257"/>
            <ac:spMk id="36" creationId="{E54041F9-9654-A0D5-24D1-67F809814FA3}"/>
          </ac:spMkLst>
        </pc:spChg>
        <pc:spChg chg="ord">
          <ac:chgData name="Liam Greenaway" userId="c706b77f-c5cf-4f95-aa99-ddd5c18db2ba" providerId="ADAL" clId="{CD29965E-20E4-4A5E-829B-8DEE0A5499D5}" dt="2026-04-13T10:10:40.862" v="39" actId="13244"/>
          <ac:spMkLst>
            <pc:docMk/>
            <pc:sldMk cId="3242740232" sldId="257"/>
            <ac:spMk id="37" creationId="{6958442D-1448-BE96-F619-97141E7EA379}"/>
          </ac:spMkLst>
        </pc:spChg>
        <pc:picChg chg="mod">
          <ac:chgData name="Liam Greenaway" userId="c706b77f-c5cf-4f95-aa99-ddd5c18db2ba" providerId="ADAL" clId="{CD29965E-20E4-4A5E-829B-8DEE0A5499D5}" dt="2026-04-13T10:09:02.426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13T10:09:02.967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4-13T10:09:10.893" v="25" actId="962"/>
          <ac:picMkLst>
            <pc:docMk/>
            <pc:sldMk cId="3242740232" sldId="257"/>
            <ac:picMk id="5" creationId="{CAC4D416-5362-AF55-87C0-67A798E3F5E6}"/>
          </ac:picMkLst>
        </pc:picChg>
        <pc:picChg chg="mod ord">
          <ac:chgData name="Liam Greenaway" userId="c706b77f-c5cf-4f95-aa99-ddd5c18db2ba" providerId="ADAL" clId="{CD29965E-20E4-4A5E-829B-8DEE0A5499D5}" dt="2026-04-13T10:10:56.126" v="43" actId="962"/>
          <ac:picMkLst>
            <pc:docMk/>
            <pc:sldMk cId="3242740232" sldId="257"/>
            <ac:picMk id="6" creationId="{C1FA4F98-ED22-3CE8-B301-F89ECEFD91FA}"/>
          </ac:picMkLst>
        </pc:picChg>
        <pc:picChg chg="mod ord">
          <ac:chgData name="Liam Greenaway" userId="c706b77f-c5cf-4f95-aa99-ddd5c18db2ba" providerId="ADAL" clId="{CD29965E-20E4-4A5E-829B-8DEE0A5499D5}" dt="2026-04-13T10:10:47.864" v="40" actId="13244"/>
          <ac:picMkLst>
            <pc:docMk/>
            <pc:sldMk cId="3242740232" sldId="257"/>
            <ac:picMk id="7" creationId="{B2CD83E0-FBEE-1630-9A0C-00221EF6EFE0}"/>
          </ac:picMkLst>
        </pc:picChg>
        <pc:picChg chg="mod ord">
          <ac:chgData name="Liam Greenaway" userId="c706b77f-c5cf-4f95-aa99-ddd5c18db2ba" providerId="ADAL" clId="{CD29965E-20E4-4A5E-829B-8DEE0A5499D5}" dt="2026-04-13T10:10:50.828" v="42" actId="13244"/>
          <ac:picMkLst>
            <pc:docMk/>
            <pc:sldMk cId="3242740232" sldId="257"/>
            <ac:picMk id="8" creationId="{93FA9509-B898-43B3-D04F-8F557B5139A7}"/>
          </ac:picMkLst>
        </pc:picChg>
        <pc:picChg chg="mod">
          <ac:chgData name="Liam Greenaway" userId="c706b77f-c5cf-4f95-aa99-ddd5c18db2ba" providerId="ADAL" clId="{CD29965E-20E4-4A5E-829B-8DEE0A5499D5}" dt="2026-04-13T10:09:55.403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iam Greenaway" userId="c706b77f-c5cf-4f95-aa99-ddd5c18db2ba" providerId="ADAL" clId="{CD29965E-20E4-4A5E-829B-8DEE0A5499D5}" dt="2026-04-13T10:08:59.826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13T10:09:00.364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13T10:09:00.934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13T10:09:01.440" v="20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iam Greenaway" userId="c706b77f-c5cf-4f95-aa99-ddd5c18db2ba" providerId="ADAL" clId="{CD29965E-20E4-4A5E-829B-8DEE0A5499D5}" dt="2026-04-13T10:09:03.854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13/04/2026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pple.com/en-au/guide/mac-help/welcome/mac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microsoft.com/en-au/windows" TargetMode="External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14.png"/><Relationship Id="rId10" Type="http://schemas.openxmlformats.org/officeDocument/2006/relationships/hyperlink" Target="https://support.apple.com/en-au/guide/ipad/welcome/ipados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s://support.google.com/android/?hl=en#topic=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1384995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CN" altLang="en-US" sz="20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老年人科技通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课题 </a:t>
            </a:r>
            <a:r>
              <a:rPr lang="en-US" altLang="zh-CN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2</a:t>
            </a: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：了解您的电脑或平板电脑</a:t>
            </a:r>
            <a:br>
              <a:rPr lang="en-AU" sz="3200" dirty="0">
                <a:latin typeface="Telstra Text Medium" panose="020B0504040000000004" pitchFamily="34" charset="77"/>
                <a:ea typeface="Telstra Text Medium" panose="020B0504040000000004" pitchFamily="34" charset="77"/>
              </a:rPr>
            </a:b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我可以：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解释什么时电脑和平板电脑，并列出它们的常用功能。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识别主要的实体部件。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关闭电脑或平板电脑并解锁。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使用简单手势（平板电脑）或使用鼠标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触控板和键盘（电脑）进行操作。</a:t>
            </a:r>
            <a:endParaRPr lang="en-AU" sz="1200" dirty="0">
              <a:latin typeface="Telstra Display" panose="020B0504040000000004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调整基本设置，比如亮度，字体大小和音量。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A3782BB5-9040-6E24-1734-98E37B056142}"/>
              </a:ext>
            </a:extLst>
          </p:cNvPr>
          <p:cNvSpPr txBox="1">
            <a:spLocks/>
          </p:cNvSpPr>
          <p:nvPr/>
        </p:nvSpPr>
        <p:spPr>
          <a:xfrm>
            <a:off x="1115808" y="414030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关键要点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我今天的主要收获是：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644052E-A284-5BD7-FFED-B625C7508D90}"/>
              </a:ext>
            </a:extLst>
          </p:cNvPr>
          <p:cNvSpPr txBox="1">
            <a:spLocks/>
          </p:cNvSpPr>
          <p:nvPr/>
        </p:nvSpPr>
        <p:spPr>
          <a:xfrm>
            <a:off x="5793478" y="414030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我可以通过以下渠道获得帮助：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93D8E6C-5E63-A9D7-36DF-CBCBE44CAF22}"/>
              </a:ext>
            </a:extLst>
          </p:cNvPr>
          <p:cNvSpPr txBox="1">
            <a:spLocks/>
          </p:cNvSpPr>
          <p:nvPr/>
        </p:nvSpPr>
        <p:spPr>
          <a:xfrm>
            <a:off x="1149318" y="6493976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我的计划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在接下来的一周里，我将会：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2F13FCF7-E181-A70C-C8B3-E56D32414419}"/>
              </a:ext>
            </a:extLst>
          </p:cNvPr>
          <p:cNvSpPr txBox="1">
            <a:spLocks/>
          </p:cNvSpPr>
          <p:nvPr/>
        </p:nvSpPr>
        <p:spPr>
          <a:xfrm>
            <a:off x="8773641" y="480220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我的笔记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124263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86ADF71-9F79-E648-A9B6-028DFCA0A3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1361" y="340715"/>
            <a:ext cx="8288284" cy="892552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CN" altLang="en-US" sz="20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老年人科技通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课题 </a:t>
            </a:r>
            <a:r>
              <a:rPr lang="en-US" altLang="zh-CN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2</a:t>
            </a:r>
            <a:r>
              <a:rPr lang="zh-CN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：了解您的电脑或平板电脑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48223" y="1454702"/>
            <a:ext cx="2563880" cy="6822107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7017306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什么是电脑或平板电脑？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电脑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可以是：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台式电脑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大屏幕显示器，键盘，鼠标和电脑机箱（通常放在家中桌上）。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Laptop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手提电脑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体积更小，便于携带，折叠开合方式如同书本，集屏幕，键盘，触控板于一体。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平板电脑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轻巧便携，通过手指点击和滑动屏幕进行操作（例如 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iPad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或三星平板电脑）。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电脑的操作系统有多种：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Mac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电脑使用苹果的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macOS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其他电脑使用微软的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;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iPad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 苹果的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iPadOS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其他平板电脑使用 谷歌的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安卓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使用您的电脑或平板电脑来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保持联系：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电子邮件、视频通话、照片分享、社交媒体。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查找信息：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新闻、食谱、健康信息、地图、天气。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休闲娱乐：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YouTube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、电视、音乐、播客、游戏、电子书。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实用任务：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购物、银行业务、写作、日历、笔记。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应用和软件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应用和软件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是让你的设备能做不同任务的工具（比如上网、查询天气、听音乐）。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在电脑上，软件通常通过开始菜单（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）或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工具栏（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Mac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）打开。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在平板电脑上，通过点击主屏幕上的图标来打开应用。要查看所有应用，请从屏幕底部向上滑动打开应用抽屉。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3158" y="1649879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695198" cy="734047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打开</a:t>
            </a:r>
            <a:r>
              <a:rPr lang="en-US" altLang="zh-CN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关闭电脑或平板电脑并解锁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打开和关闭：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长按电源键。一旦开机，设备就会一直保持开机。不使用时它会进入“睡眠”状态（屏幕变黑）。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解锁：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点击按钮或屏幕即可唤醒。为了安全起见，你的设备会自动锁定，必须用密码解锁。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操作方式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在电脑上：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鼠标（台式电脑 ）：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移动鼠标来移动屏幕上的指针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光标。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点击左键（或双击）进行选择。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点击右键来查看更多选项。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滚动滑轮来上下移动页面。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触控板（手提电脑）：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滑动手指来移动指针</a:t>
            </a:r>
            <a:r>
              <a:rPr lang="en-AU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光标。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轻触或点击进行选择。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>
                <a:latin typeface="Telstra Text" panose="020B0504040000000004" pitchFamily="34" charset="77"/>
                <a:ea typeface="Telstra Text" panose="020B0504040000000004" pitchFamily="34" charset="77"/>
              </a:rPr>
              <a:t>同时滑动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两根手指来上下移动页面。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lvl="1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键盘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按输入</a:t>
            </a:r>
            <a:r>
              <a:rPr lang="en-US" altLang="zh-CN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返回键来确认或添加新行。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按退格键或删除键来擦除文字。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在平板电脑上：</a:t>
            </a: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轻击：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轻触屏幕选择项目。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轻击并按住：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将手指按在屏幕上以移动应用程序。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滚动：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手指上下滑动浏览内容。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擦动：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手指左右滑动翻页或切换屏幕。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CN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缩放：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将两根手指放在屏幕上，向外张开或捏合来放大或缩小。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10041952" y="1649879"/>
            <a:ext cx="2304106" cy="607345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用户指南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使用相机扫描二维码，或点击链接。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电脑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电脑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1800"/>
              </a:spcBef>
            </a:pP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zh-CN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平板电脑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tablets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8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iPads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326589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QR Code - Windows computers">
            <a:extLst>
              <a:ext uri="{FF2B5EF4-FFF2-40B4-BE49-F238E27FC236}">
                <a16:creationId xmlns:a16="http://schemas.microsoft.com/office/drawing/2014/main" id="{B2CD83E0-FBEE-1630-9A0C-00221EF6EF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67213" y="2846876"/>
            <a:ext cx="1080000" cy="1080000"/>
          </a:xfrm>
          <a:prstGeom prst="rect">
            <a:avLst/>
          </a:prstGeom>
        </p:spPr>
      </p:pic>
      <p:pic>
        <p:nvPicPr>
          <p:cNvPr id="6" name="Picture 5" descr="QR Code - Mac computers">
            <a:extLst>
              <a:ext uri="{FF2B5EF4-FFF2-40B4-BE49-F238E27FC236}">
                <a16:creationId xmlns:a16="http://schemas.microsoft.com/office/drawing/2014/main" id="{C1FA4F98-ED22-3CE8-B301-F89ECEFD91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67213" y="4097026"/>
            <a:ext cx="1080000" cy="1080000"/>
          </a:xfrm>
          <a:prstGeom prst="rect">
            <a:avLst/>
          </a:prstGeom>
        </p:spPr>
      </p:pic>
      <p:pic>
        <p:nvPicPr>
          <p:cNvPr id="8" name="Picture 7" descr="QR Code - Android tablets">
            <a:extLst>
              <a:ext uri="{FF2B5EF4-FFF2-40B4-BE49-F238E27FC236}">
                <a16:creationId xmlns:a16="http://schemas.microsoft.com/office/drawing/2014/main" id="{93FA9509-B898-43B3-D04F-8F557B5139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267213" y="5409020"/>
            <a:ext cx="1080000" cy="1080000"/>
          </a:xfrm>
          <a:prstGeom prst="rect">
            <a:avLst/>
          </a:prstGeom>
        </p:spPr>
      </p:pic>
      <p:pic>
        <p:nvPicPr>
          <p:cNvPr id="5" name="Picture 4" descr="QR Code - iPads">
            <a:extLst>
              <a:ext uri="{FF2B5EF4-FFF2-40B4-BE49-F238E27FC236}">
                <a16:creationId xmlns:a16="http://schemas.microsoft.com/office/drawing/2014/main" id="{CAC4D416-5362-AF55-87C0-67A798E3F5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67213" y="6765574"/>
            <a:ext cx="1080000" cy="10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61" y="6930609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AATUC-1823800632-107879</_dlc_DocId>
    <_dlc_DocIdUrl xmlns="2a7a03ce-2042-4c5f-90e9-1f29c56988a9">
      <Url>https://teamtelstra.sharepoint.com/sites/DigitalSystems/_layouts/15/DocIdRedir.aspx?ID=AATUC-1823800632-107879</Url>
      <Description>AATUC-1823800632-107879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c7b56d83-7d92-4d5e-8552-dd44030ff6cf"/>
    <ds:schemaRef ds:uri="http://schemas.openxmlformats.org/package/2006/metadata/core-properties"/>
    <ds:schemaRef ds:uri="9c7b2f30-2231-41e0-b86a-1257079ed7b5"/>
    <ds:schemaRef ds:uri="http://purl.org/dc/terms/"/>
    <ds:schemaRef ds:uri="f6156fdc-1b67-4e65-a7eb-2d097edf2cd6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145F510-CCF3-4F34-8D28-0C769B5210CA}"/>
</file>

<file path=customXml/itemProps4.xml><?xml version="1.0" encoding="utf-8"?>
<ds:datastoreItem xmlns:ds="http://schemas.openxmlformats.org/officeDocument/2006/customXml" ds:itemID="{2443C1D6-30D8-47FC-816A-7E894A2FD76C}"/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6083</TotalTime>
  <Words>1016</Words>
  <Application>Microsoft Office PowerPoint</Application>
  <PresentationFormat>A3 Paper (297x420 mm)</PresentationFormat>
  <Paragraphs>73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Telstra Text Medium</vt:lpstr>
      <vt:lpstr>Wingdings</vt:lpstr>
      <vt:lpstr>Office Theme</vt:lpstr>
      <vt:lpstr>老年人科技通 课题 2：了解您的电脑或平板电脑 </vt:lpstr>
      <vt:lpstr>老年人科技通 课题 2：了解您的电脑或平板电脑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Learning Canvas Module 2 - Simplified Chinese</dc:title>
  <dc:creator>Telstra</dc:creator>
  <cp:keywords>Telstra, Tech Savvy Seniors, Learning Canvas, Module 2, Simplified Chinese</cp:keywords>
  <cp:lastModifiedBy>Liam Greenaway</cp:lastModifiedBy>
  <cp:revision>12</cp:revision>
  <cp:lastPrinted>2026-02-23T22:37:02Z</cp:lastPrinted>
  <dcterms:created xsi:type="dcterms:W3CDTF">2025-08-08T06:40:30Z</dcterms:created>
  <dcterms:modified xsi:type="dcterms:W3CDTF">2026-04-14T00:03:21Z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58580a7b-cffe-41ec-90a0-a1b051d60429</vt:lpwstr>
  </property>
</Properties>
</file>