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57" r:id="rId5"/>
    <p:sldId id="294" r:id="rId6"/>
    <p:sldId id="280" r:id="rId7"/>
    <p:sldId id="263" r:id="rId8"/>
    <p:sldId id="281" r:id="rId9"/>
    <p:sldId id="282" r:id="rId10"/>
    <p:sldId id="283" r:id="rId11"/>
    <p:sldId id="266" r:id="rId12"/>
    <p:sldId id="284" r:id="rId13"/>
    <p:sldId id="285" r:id="rId14"/>
    <p:sldId id="269" r:id="rId15"/>
    <p:sldId id="286" r:id="rId16"/>
    <p:sldId id="287" r:id="rId17"/>
    <p:sldId id="288" r:id="rId18"/>
    <p:sldId id="289" r:id="rId19"/>
    <p:sldId id="279" r:id="rId20"/>
    <p:sldId id="275" r:id="rId21"/>
    <p:sldId id="290" r:id="rId22"/>
    <p:sldId id="277" r:id="rId23"/>
    <p:sldId id="278" r:id="rId24"/>
    <p:sldId id="260" r:id="rId25"/>
  </p:sldIdLst>
  <p:sldSz cx="12192000" cy="6858000"/>
  <p:notesSz cx="6858000" cy="9144000"/>
  <p:embeddedFontLst>
    <p:embeddedFont>
      <p:font typeface="Poppins" panose="00000500000000000000" pitchFamily="2" charset="0"/>
      <p:regular r:id="rId27"/>
      <p:bold r:id="rId28"/>
      <p:italic r:id="rId29"/>
      <p:boldItalic r:id="rId30"/>
    </p:embeddedFont>
    <p:embeddedFont>
      <p:font typeface="Telstra Display" panose="020B0604020202020204" charset="0"/>
      <p:regular r:id="rId31"/>
      <p:bold r:id="rId32"/>
      <p:italic r:id="rId33"/>
      <p:boldItalic r:id="rId34"/>
    </p:embeddedFont>
    <p:embeddedFont>
      <p:font typeface="Telstra Text" panose="020B0504040000000004" pitchFamily="34" charset="0"/>
      <p:regular r:id="rId35"/>
      <p:bold r:id="rId36"/>
      <p:italic r:id="rId37"/>
      <p:boldItalic r:id="rId38"/>
    </p:embeddedFont>
    <p:embeddedFont>
      <p:font typeface="Telstra Text Medium" panose="020B06040400000000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DA8C7-5338-451F-93E7-5AD496E23D13}" v="10" dt="2026-04-13T09:24:05.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80" autoAdjust="0"/>
    <p:restoredTop sz="94673" autoAdjust="0"/>
  </p:normalViewPr>
  <p:slideViewPr>
    <p:cSldViewPr snapToGrid="0">
      <p:cViewPr varScale="1">
        <p:scale>
          <a:sx n="85" d="100"/>
          <a:sy n="85" d="100"/>
        </p:scale>
        <p:origin x="96" y="52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48" Type="http://schemas.openxmlformats.org/officeDocument/2006/relationships/customXml" Target="../customXml/item4.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Greenaway" userId="c706b77f-c5cf-4f95-aa99-ddd5c18db2ba" providerId="ADAL" clId="{CD29965E-20E4-4A5E-829B-8DEE0A5499D5}"/>
    <pc:docChg chg="modSld">
      <pc:chgData name="Liam Greenaway" userId="c706b77f-c5cf-4f95-aa99-ddd5c18db2ba" providerId="ADAL" clId="{CD29965E-20E4-4A5E-829B-8DEE0A5499D5}" dt="2026-04-13T09:24:17.299" v="92" actId="962"/>
      <pc:docMkLst>
        <pc:docMk/>
      </pc:docMkLst>
      <pc:sldChg chg="modSp mod">
        <pc:chgData name="Liam Greenaway" userId="c706b77f-c5cf-4f95-aa99-ddd5c18db2ba" providerId="ADAL" clId="{CD29965E-20E4-4A5E-829B-8DEE0A5499D5}" dt="2026-04-13T09:22:53.382" v="83" actId="13244"/>
        <pc:sldMkLst>
          <pc:docMk/>
          <pc:sldMk cId="685712225" sldId="257"/>
        </pc:sldMkLst>
        <pc:spChg chg="ord">
          <ac:chgData name="Liam Greenaway" userId="c706b77f-c5cf-4f95-aa99-ddd5c18db2ba" providerId="ADAL" clId="{CD29965E-20E4-4A5E-829B-8DEE0A5499D5}" dt="2026-04-13T09:22:53.382" v="83" actId="13244"/>
          <ac:spMkLst>
            <pc:docMk/>
            <pc:sldMk cId="685712225" sldId="257"/>
            <ac:spMk id="13" creationId="{AFBF64AF-563F-2856-08D9-18441AA6817D}"/>
          </ac:spMkLst>
        </pc:spChg>
      </pc:sldChg>
      <pc:sldChg chg="modSp mod">
        <pc:chgData name="Liam Greenaway" userId="c706b77f-c5cf-4f95-aa99-ddd5c18db2ba" providerId="ADAL" clId="{CD29965E-20E4-4A5E-829B-8DEE0A5499D5}" dt="2026-04-13T09:22:37.808" v="82" actId="33553"/>
        <pc:sldMkLst>
          <pc:docMk/>
          <pc:sldMk cId="3608330329" sldId="260"/>
        </pc:sldMkLst>
        <pc:spChg chg="mod">
          <ac:chgData name="Liam Greenaway" userId="c706b77f-c5cf-4f95-aa99-ddd5c18db2ba" providerId="ADAL" clId="{CD29965E-20E4-4A5E-829B-8DEE0A5499D5}" dt="2026-04-13T09:22:37.808" v="82" actId="33553"/>
          <ac:spMkLst>
            <pc:docMk/>
            <pc:sldMk cId="3608330329" sldId="260"/>
            <ac:spMk id="10" creationId="{5A0D1095-9311-0D78-ABAE-CF6B9528A6D1}"/>
          </ac:spMkLst>
        </pc:spChg>
        <pc:grpChg chg="mod">
          <ac:chgData name="Liam Greenaway" userId="c706b77f-c5cf-4f95-aa99-ddd5c18db2ba" providerId="ADAL" clId="{CD29965E-20E4-4A5E-829B-8DEE0A5499D5}" dt="2026-04-13T09:22:16.293" v="76" actId="962"/>
          <ac:grpSpMkLst>
            <pc:docMk/>
            <pc:sldMk cId="3608330329" sldId="260"/>
            <ac:grpSpMk id="60" creationId="{9A5542D3-AF5F-53E3-47C0-C5982B500EC1}"/>
          </ac:grpSpMkLst>
        </pc:grpChg>
        <pc:grpChg chg="mod">
          <ac:chgData name="Liam Greenaway" userId="c706b77f-c5cf-4f95-aa99-ddd5c18db2ba" providerId="ADAL" clId="{CD29965E-20E4-4A5E-829B-8DEE0A5499D5}" dt="2026-04-13T09:22:15.595" v="75" actId="962"/>
          <ac:grpSpMkLst>
            <pc:docMk/>
            <pc:sldMk cId="3608330329" sldId="260"/>
            <ac:grpSpMk id="61" creationId="{C76CB7AB-4F33-4518-30AE-E237B3D53473}"/>
          </ac:grpSpMkLst>
        </pc:grpChg>
        <pc:picChg chg="mod">
          <ac:chgData name="Liam Greenaway" userId="c706b77f-c5cf-4f95-aa99-ddd5c18db2ba" providerId="ADAL" clId="{CD29965E-20E4-4A5E-829B-8DEE0A5499D5}" dt="2026-04-13T09:21:59.261" v="70" actId="962"/>
          <ac:picMkLst>
            <pc:docMk/>
            <pc:sldMk cId="3608330329" sldId="260"/>
            <ac:picMk id="4" creationId="{21DC65A7-6699-7CFE-7B5E-BA7ED539A1B6}"/>
          </ac:picMkLst>
        </pc:picChg>
      </pc:sldChg>
      <pc:sldChg chg="modSp mod">
        <pc:chgData name="Liam Greenaway" userId="c706b77f-c5cf-4f95-aa99-ddd5c18db2ba" providerId="ADAL" clId="{CD29965E-20E4-4A5E-829B-8DEE0A5499D5}" dt="2026-04-13T09:19:50.248" v="6" actId="962"/>
        <pc:sldMkLst>
          <pc:docMk/>
          <pc:sldMk cId="839272429" sldId="263"/>
        </pc:sldMkLst>
        <pc:picChg chg="mod">
          <ac:chgData name="Liam Greenaway" userId="c706b77f-c5cf-4f95-aa99-ddd5c18db2ba" providerId="ADAL" clId="{CD29965E-20E4-4A5E-829B-8DEE0A5499D5}" dt="2026-04-13T09:19:50.248" v="6" actId="962"/>
          <ac:picMkLst>
            <pc:docMk/>
            <pc:sldMk cId="839272429" sldId="263"/>
            <ac:picMk id="8" creationId="{7EF44FF1-0BBA-2A27-5AE3-085653CF2495}"/>
          </ac:picMkLst>
        </pc:picChg>
      </pc:sldChg>
      <pc:sldChg chg="modSp mod">
        <pc:chgData name="Liam Greenaway" userId="c706b77f-c5cf-4f95-aa99-ddd5c18db2ba" providerId="ADAL" clId="{CD29965E-20E4-4A5E-829B-8DEE0A5499D5}" dt="2026-04-13T09:20:22.779" v="30" actId="962"/>
        <pc:sldMkLst>
          <pc:docMk/>
          <pc:sldMk cId="2818059268" sldId="266"/>
        </pc:sldMkLst>
        <pc:picChg chg="mod">
          <ac:chgData name="Liam Greenaway" userId="c706b77f-c5cf-4f95-aa99-ddd5c18db2ba" providerId="ADAL" clId="{CD29965E-20E4-4A5E-829B-8DEE0A5499D5}" dt="2026-04-13T09:20:22.779" v="30" actId="962"/>
          <ac:picMkLst>
            <pc:docMk/>
            <pc:sldMk cId="2818059268" sldId="266"/>
            <ac:picMk id="3" creationId="{11B04C46-76DD-30E4-2433-253F13AA155A}"/>
          </ac:picMkLst>
        </pc:picChg>
      </pc:sldChg>
      <pc:sldChg chg="modSp mod">
        <pc:chgData name="Liam Greenaway" userId="c706b77f-c5cf-4f95-aa99-ddd5c18db2ba" providerId="ADAL" clId="{CD29965E-20E4-4A5E-829B-8DEE0A5499D5}" dt="2026-04-13T09:20:44.118" v="36" actId="962"/>
        <pc:sldMkLst>
          <pc:docMk/>
          <pc:sldMk cId="1078402190" sldId="269"/>
        </pc:sldMkLst>
        <pc:picChg chg="mod">
          <ac:chgData name="Liam Greenaway" userId="c706b77f-c5cf-4f95-aa99-ddd5c18db2ba" providerId="ADAL" clId="{CD29965E-20E4-4A5E-829B-8DEE0A5499D5}" dt="2026-04-13T09:20:44.118" v="36" actId="962"/>
          <ac:picMkLst>
            <pc:docMk/>
            <pc:sldMk cId="1078402190" sldId="269"/>
            <ac:picMk id="14" creationId="{02F6072B-82D0-91A2-923F-A50A2481B7C3}"/>
          </ac:picMkLst>
        </pc:picChg>
      </pc:sldChg>
      <pc:sldChg chg="modSp mod">
        <pc:chgData name="Liam Greenaway" userId="c706b77f-c5cf-4f95-aa99-ddd5c18db2ba" providerId="ADAL" clId="{CD29965E-20E4-4A5E-829B-8DEE0A5499D5}" dt="2026-04-13T09:22:26.691" v="79" actId="27636"/>
        <pc:sldMkLst>
          <pc:docMk/>
          <pc:sldMk cId="2534016425" sldId="275"/>
        </pc:sldMkLst>
        <pc:spChg chg="mod">
          <ac:chgData name="Liam Greenaway" userId="c706b77f-c5cf-4f95-aa99-ddd5c18db2ba" providerId="ADAL" clId="{CD29965E-20E4-4A5E-829B-8DEE0A5499D5}" dt="2026-04-13T09:22:26.691" v="79" actId="27636"/>
          <ac:spMkLst>
            <pc:docMk/>
            <pc:sldMk cId="2534016425" sldId="275"/>
            <ac:spMk id="2" creationId="{B474B921-A482-18DB-15BD-7C3D49AB3959}"/>
          </ac:spMkLst>
        </pc:spChg>
        <pc:picChg chg="mod">
          <ac:chgData name="Liam Greenaway" userId="c706b77f-c5cf-4f95-aa99-ddd5c18db2ba" providerId="ADAL" clId="{CD29965E-20E4-4A5E-829B-8DEE0A5499D5}" dt="2026-04-13T09:21:37.561" v="61" actId="962"/>
          <ac:picMkLst>
            <pc:docMk/>
            <pc:sldMk cId="2534016425" sldId="275"/>
            <ac:picMk id="3" creationId="{56D37F3C-0613-27BE-A023-4E98AF758C95}"/>
          </ac:picMkLst>
        </pc:picChg>
      </pc:sldChg>
      <pc:sldChg chg="modSp mod">
        <pc:chgData name="Liam Greenaway" userId="c706b77f-c5cf-4f95-aa99-ddd5c18db2ba" providerId="ADAL" clId="{CD29965E-20E4-4A5E-829B-8DEE0A5499D5}" dt="2026-04-13T09:22:32.920" v="80" actId="33553"/>
        <pc:sldMkLst>
          <pc:docMk/>
          <pc:sldMk cId="1230900757" sldId="277"/>
        </pc:sldMkLst>
        <pc:spChg chg="mod">
          <ac:chgData name="Liam Greenaway" userId="c706b77f-c5cf-4f95-aa99-ddd5c18db2ba" providerId="ADAL" clId="{CD29965E-20E4-4A5E-829B-8DEE0A5499D5}" dt="2026-04-13T09:22:32.920" v="80" actId="33553"/>
          <ac:spMkLst>
            <pc:docMk/>
            <pc:sldMk cId="1230900757" sldId="277"/>
            <ac:spMk id="2" creationId="{C6A346E0-E4EE-364E-6D84-66E9119F7685}"/>
          </ac:spMkLst>
        </pc:spChg>
        <pc:picChg chg="mod">
          <ac:chgData name="Liam Greenaway" userId="c706b77f-c5cf-4f95-aa99-ddd5c18db2ba" providerId="ADAL" clId="{CD29965E-20E4-4A5E-829B-8DEE0A5499D5}" dt="2026-04-13T09:21:42.542" v="67" actId="962"/>
          <ac:picMkLst>
            <pc:docMk/>
            <pc:sldMk cId="1230900757" sldId="277"/>
            <ac:picMk id="4" creationId="{E855690C-E897-C61C-80CA-61CB38447C9D}"/>
          </ac:picMkLst>
        </pc:picChg>
      </pc:sldChg>
      <pc:sldChg chg="modSp mod">
        <pc:chgData name="Liam Greenaway" userId="c706b77f-c5cf-4f95-aa99-ddd5c18db2ba" providerId="ADAL" clId="{CD29965E-20E4-4A5E-829B-8DEE0A5499D5}" dt="2026-04-13T09:22:35.378" v="81" actId="33553"/>
        <pc:sldMkLst>
          <pc:docMk/>
          <pc:sldMk cId="1288344742" sldId="278"/>
        </pc:sldMkLst>
        <pc:spChg chg="mod">
          <ac:chgData name="Liam Greenaway" userId="c706b77f-c5cf-4f95-aa99-ddd5c18db2ba" providerId="ADAL" clId="{CD29965E-20E4-4A5E-829B-8DEE0A5499D5}" dt="2026-04-13T09:22:35.378" v="81" actId="33553"/>
          <ac:spMkLst>
            <pc:docMk/>
            <pc:sldMk cId="1288344742" sldId="278"/>
            <ac:spMk id="2" creationId="{5FEF9F37-F054-53D5-B414-B45FF67771F2}"/>
          </ac:spMkLst>
        </pc:spChg>
        <pc:picChg chg="mod">
          <ac:chgData name="Liam Greenaway" userId="c706b77f-c5cf-4f95-aa99-ddd5c18db2ba" providerId="ADAL" clId="{CD29965E-20E4-4A5E-829B-8DEE0A5499D5}" dt="2026-04-13T09:21:43.740" v="68" actId="962"/>
          <ac:picMkLst>
            <pc:docMk/>
            <pc:sldMk cId="1288344742" sldId="278"/>
            <ac:picMk id="5" creationId="{1B45DF95-6142-FAB1-7BDE-B0C01B43B581}"/>
          </ac:picMkLst>
        </pc:picChg>
      </pc:sldChg>
      <pc:sldChg chg="modSp mod">
        <pc:chgData name="Liam Greenaway" userId="c706b77f-c5cf-4f95-aa99-ddd5c18db2ba" providerId="ADAL" clId="{CD29965E-20E4-4A5E-829B-8DEE0A5499D5}" dt="2026-04-13T09:22:25.537" v="77" actId="33553"/>
        <pc:sldMkLst>
          <pc:docMk/>
          <pc:sldMk cId="2290238368" sldId="279"/>
        </pc:sldMkLst>
        <pc:spChg chg="mod">
          <ac:chgData name="Liam Greenaway" userId="c706b77f-c5cf-4f95-aa99-ddd5c18db2ba" providerId="ADAL" clId="{CD29965E-20E4-4A5E-829B-8DEE0A5499D5}" dt="2026-04-13T09:22:25.537" v="77" actId="33553"/>
          <ac:spMkLst>
            <pc:docMk/>
            <pc:sldMk cId="2290238368" sldId="279"/>
            <ac:spMk id="2" creationId="{399C21D4-C601-A73E-876B-B3484DFF2ABB}"/>
          </ac:spMkLst>
        </pc:spChg>
        <pc:picChg chg="mod">
          <ac:chgData name="Liam Greenaway" userId="c706b77f-c5cf-4f95-aa99-ddd5c18db2ba" providerId="ADAL" clId="{CD29965E-20E4-4A5E-829B-8DEE0A5499D5}" dt="2026-04-13T09:21:36.288" v="60" actId="962"/>
          <ac:picMkLst>
            <pc:docMk/>
            <pc:sldMk cId="2290238368" sldId="279"/>
            <ac:picMk id="3" creationId="{5678B476-3CA4-C08F-8175-A3A8E412FCF4}"/>
          </ac:picMkLst>
        </pc:picChg>
      </pc:sldChg>
      <pc:sldChg chg="modSp mod">
        <pc:chgData name="Liam Greenaway" userId="c706b77f-c5cf-4f95-aa99-ddd5c18db2ba" providerId="ADAL" clId="{CD29965E-20E4-4A5E-829B-8DEE0A5499D5}" dt="2026-04-13T09:19:48.139" v="5" actId="962"/>
        <pc:sldMkLst>
          <pc:docMk/>
          <pc:sldMk cId="2793540830" sldId="280"/>
        </pc:sldMkLst>
        <pc:picChg chg="mod">
          <ac:chgData name="Liam Greenaway" userId="c706b77f-c5cf-4f95-aa99-ddd5c18db2ba" providerId="ADAL" clId="{CD29965E-20E4-4A5E-829B-8DEE0A5499D5}" dt="2026-04-13T09:19:45.489" v="1" actId="962"/>
          <ac:picMkLst>
            <pc:docMk/>
            <pc:sldMk cId="2793540830" sldId="280"/>
            <ac:picMk id="18" creationId="{637A6C29-F506-2826-519F-886A071562AC}"/>
          </ac:picMkLst>
        </pc:picChg>
        <pc:picChg chg="mod">
          <ac:chgData name="Liam Greenaway" userId="c706b77f-c5cf-4f95-aa99-ddd5c18db2ba" providerId="ADAL" clId="{CD29965E-20E4-4A5E-829B-8DEE0A5499D5}" dt="2026-04-13T09:19:46.238" v="2" actId="962"/>
          <ac:picMkLst>
            <pc:docMk/>
            <pc:sldMk cId="2793540830" sldId="280"/>
            <ac:picMk id="19" creationId="{FD1415E0-6A41-FE4D-B61E-FC67E361A0E0}"/>
          </ac:picMkLst>
        </pc:picChg>
        <pc:picChg chg="mod">
          <ac:chgData name="Liam Greenaway" userId="c706b77f-c5cf-4f95-aa99-ddd5c18db2ba" providerId="ADAL" clId="{CD29965E-20E4-4A5E-829B-8DEE0A5499D5}" dt="2026-04-13T09:19:46.888" v="3" actId="962"/>
          <ac:picMkLst>
            <pc:docMk/>
            <pc:sldMk cId="2793540830" sldId="280"/>
            <ac:picMk id="20" creationId="{430CC7C1-6518-D4F8-F645-30101ABEFEF7}"/>
          </ac:picMkLst>
        </pc:picChg>
        <pc:picChg chg="mod">
          <ac:chgData name="Liam Greenaway" userId="c706b77f-c5cf-4f95-aa99-ddd5c18db2ba" providerId="ADAL" clId="{CD29965E-20E4-4A5E-829B-8DEE0A5499D5}" dt="2026-04-13T09:19:47.512" v="4" actId="962"/>
          <ac:picMkLst>
            <pc:docMk/>
            <pc:sldMk cId="2793540830" sldId="280"/>
            <ac:picMk id="21" creationId="{327206C0-0C2B-C983-5CCD-CD1E5210DED9}"/>
          </ac:picMkLst>
        </pc:picChg>
        <pc:picChg chg="mod">
          <ac:chgData name="Liam Greenaway" userId="c706b77f-c5cf-4f95-aa99-ddd5c18db2ba" providerId="ADAL" clId="{CD29965E-20E4-4A5E-829B-8DEE0A5499D5}" dt="2026-04-13T09:19:48.139" v="5" actId="962"/>
          <ac:picMkLst>
            <pc:docMk/>
            <pc:sldMk cId="2793540830" sldId="280"/>
            <ac:picMk id="22" creationId="{79917820-E185-6152-473C-BD6FEA138C10}"/>
          </ac:picMkLst>
        </pc:picChg>
      </pc:sldChg>
      <pc:sldChg chg="modSp mod">
        <pc:chgData name="Liam Greenaway" userId="c706b77f-c5cf-4f95-aa99-ddd5c18db2ba" providerId="ADAL" clId="{CD29965E-20E4-4A5E-829B-8DEE0A5499D5}" dt="2026-04-13T09:20:01.249" v="10" actId="962"/>
        <pc:sldMkLst>
          <pc:docMk/>
          <pc:sldMk cId="1867699811" sldId="281"/>
        </pc:sldMkLst>
        <pc:spChg chg="mod">
          <ac:chgData name="Liam Greenaway" userId="c706b77f-c5cf-4f95-aa99-ddd5c18db2ba" providerId="ADAL" clId="{CD29965E-20E4-4A5E-829B-8DEE0A5499D5}" dt="2026-04-13T09:19:56.469" v="8" actId="962"/>
          <ac:spMkLst>
            <pc:docMk/>
            <pc:sldMk cId="1867699811" sldId="281"/>
            <ac:spMk id="6" creationId="{42E68BEF-3782-E63E-4BE4-B9CBAB10DD41}"/>
          </ac:spMkLst>
        </pc:spChg>
        <pc:picChg chg="mod">
          <ac:chgData name="Liam Greenaway" userId="c706b77f-c5cf-4f95-aa99-ddd5c18db2ba" providerId="ADAL" clId="{CD29965E-20E4-4A5E-829B-8DEE0A5499D5}" dt="2026-04-13T09:20:01.249" v="10" actId="962"/>
          <ac:picMkLst>
            <pc:docMk/>
            <pc:sldMk cId="1867699811" sldId="281"/>
            <ac:picMk id="8" creationId="{45F19D24-461B-A3F2-A795-C8B4F61C1509}"/>
          </ac:picMkLst>
        </pc:picChg>
      </pc:sldChg>
      <pc:sldChg chg="modSp mod">
        <pc:chgData name="Liam Greenaway" userId="c706b77f-c5cf-4f95-aa99-ddd5c18db2ba" providerId="ADAL" clId="{CD29965E-20E4-4A5E-829B-8DEE0A5499D5}" dt="2026-04-13T09:20:13.561" v="20" actId="962"/>
        <pc:sldMkLst>
          <pc:docMk/>
          <pc:sldMk cId="1177539191" sldId="282"/>
        </pc:sldMkLst>
        <pc:picChg chg="mod">
          <ac:chgData name="Liam Greenaway" userId="c706b77f-c5cf-4f95-aa99-ddd5c18db2ba" providerId="ADAL" clId="{CD29965E-20E4-4A5E-829B-8DEE0A5499D5}" dt="2026-04-13T09:20:03.566" v="11" actId="962"/>
          <ac:picMkLst>
            <pc:docMk/>
            <pc:sldMk cId="1177539191" sldId="282"/>
            <ac:picMk id="6" creationId="{F183B556-60FC-7662-85CF-3B297D4D4880}"/>
          </ac:picMkLst>
        </pc:picChg>
        <pc:picChg chg="mod">
          <ac:chgData name="Liam Greenaway" userId="c706b77f-c5cf-4f95-aa99-ddd5c18db2ba" providerId="ADAL" clId="{CD29965E-20E4-4A5E-829B-8DEE0A5499D5}" dt="2026-04-13T09:20:04.724" v="12" actId="962"/>
          <ac:picMkLst>
            <pc:docMk/>
            <pc:sldMk cId="1177539191" sldId="282"/>
            <ac:picMk id="8" creationId="{E234FC2A-7AB4-6771-75FC-E3FCEBAC7C92}"/>
          </ac:picMkLst>
        </pc:picChg>
        <pc:picChg chg="mod">
          <ac:chgData name="Liam Greenaway" userId="c706b77f-c5cf-4f95-aa99-ddd5c18db2ba" providerId="ADAL" clId="{CD29965E-20E4-4A5E-829B-8DEE0A5499D5}" dt="2026-04-13T09:20:07.431" v="13" actId="962"/>
          <ac:picMkLst>
            <pc:docMk/>
            <pc:sldMk cId="1177539191" sldId="282"/>
            <ac:picMk id="9" creationId="{6C6B0483-0520-4495-5F72-C7E6A61046FC}"/>
          </ac:picMkLst>
        </pc:picChg>
        <pc:picChg chg="mod">
          <ac:chgData name="Liam Greenaway" userId="c706b77f-c5cf-4f95-aa99-ddd5c18db2ba" providerId="ADAL" clId="{CD29965E-20E4-4A5E-829B-8DEE0A5499D5}" dt="2026-04-13T09:20:08.038" v="14" actId="962"/>
          <ac:picMkLst>
            <pc:docMk/>
            <pc:sldMk cId="1177539191" sldId="282"/>
            <ac:picMk id="10" creationId="{4E95DE11-E8C0-7681-6EC9-C8AEC586DF4D}"/>
          </ac:picMkLst>
        </pc:picChg>
        <pc:picChg chg="mod">
          <ac:chgData name="Liam Greenaway" userId="c706b77f-c5cf-4f95-aa99-ddd5c18db2ba" providerId="ADAL" clId="{CD29965E-20E4-4A5E-829B-8DEE0A5499D5}" dt="2026-04-13T09:20:08.782" v="15" actId="962"/>
          <ac:picMkLst>
            <pc:docMk/>
            <pc:sldMk cId="1177539191" sldId="282"/>
            <ac:picMk id="11" creationId="{917DB4ED-2FAB-A191-303B-78BCA4FAD822}"/>
          </ac:picMkLst>
        </pc:picChg>
        <pc:picChg chg="mod">
          <ac:chgData name="Liam Greenaway" userId="c706b77f-c5cf-4f95-aa99-ddd5c18db2ba" providerId="ADAL" clId="{CD29965E-20E4-4A5E-829B-8DEE0A5499D5}" dt="2026-04-13T09:20:09.465" v="16" actId="962"/>
          <ac:picMkLst>
            <pc:docMk/>
            <pc:sldMk cId="1177539191" sldId="282"/>
            <ac:picMk id="12" creationId="{D9AD78FD-C7DE-D4EC-C1BF-CC7BF932CACD}"/>
          </ac:picMkLst>
        </pc:picChg>
        <pc:picChg chg="mod">
          <ac:chgData name="Liam Greenaway" userId="c706b77f-c5cf-4f95-aa99-ddd5c18db2ba" providerId="ADAL" clId="{CD29965E-20E4-4A5E-829B-8DEE0A5499D5}" dt="2026-04-13T09:20:11.014" v="17" actId="962"/>
          <ac:picMkLst>
            <pc:docMk/>
            <pc:sldMk cId="1177539191" sldId="282"/>
            <ac:picMk id="13" creationId="{3F50AA90-70F4-C315-94CE-32317046A291}"/>
          </ac:picMkLst>
        </pc:picChg>
        <pc:picChg chg="mod">
          <ac:chgData name="Liam Greenaway" userId="c706b77f-c5cf-4f95-aa99-ddd5c18db2ba" providerId="ADAL" clId="{CD29965E-20E4-4A5E-829B-8DEE0A5499D5}" dt="2026-04-13T09:20:12.178" v="18" actId="962"/>
          <ac:picMkLst>
            <pc:docMk/>
            <pc:sldMk cId="1177539191" sldId="282"/>
            <ac:picMk id="14" creationId="{5357EDA8-AE75-9196-1632-58339BCE8DB4}"/>
          </ac:picMkLst>
        </pc:picChg>
        <pc:picChg chg="mod">
          <ac:chgData name="Liam Greenaway" userId="c706b77f-c5cf-4f95-aa99-ddd5c18db2ba" providerId="ADAL" clId="{CD29965E-20E4-4A5E-829B-8DEE0A5499D5}" dt="2026-04-13T09:20:12.892" v="19" actId="962"/>
          <ac:picMkLst>
            <pc:docMk/>
            <pc:sldMk cId="1177539191" sldId="282"/>
            <ac:picMk id="16" creationId="{2F8B19E4-B5FE-780E-73F0-9477BC278614}"/>
          </ac:picMkLst>
        </pc:picChg>
        <pc:picChg chg="mod">
          <ac:chgData name="Liam Greenaway" userId="c706b77f-c5cf-4f95-aa99-ddd5c18db2ba" providerId="ADAL" clId="{CD29965E-20E4-4A5E-829B-8DEE0A5499D5}" dt="2026-04-13T09:20:13.561" v="20" actId="962"/>
          <ac:picMkLst>
            <pc:docMk/>
            <pc:sldMk cId="1177539191" sldId="282"/>
            <ac:picMk id="27" creationId="{36790385-3A23-34C7-A0FB-EC171CE8314A}"/>
          </ac:picMkLst>
        </pc:picChg>
      </pc:sldChg>
      <pc:sldChg chg="modSp mod">
        <pc:chgData name="Liam Greenaway" userId="c706b77f-c5cf-4f95-aa99-ddd5c18db2ba" providerId="ADAL" clId="{CD29965E-20E4-4A5E-829B-8DEE0A5499D5}" dt="2026-04-13T09:23:13.157" v="84" actId="13244"/>
        <pc:sldMkLst>
          <pc:docMk/>
          <pc:sldMk cId="1323978616" sldId="283"/>
        </pc:sldMkLst>
        <pc:spChg chg="ord">
          <ac:chgData name="Liam Greenaway" userId="c706b77f-c5cf-4f95-aa99-ddd5c18db2ba" providerId="ADAL" clId="{CD29965E-20E4-4A5E-829B-8DEE0A5499D5}" dt="2026-04-13T09:23:13.157" v="84" actId="13244"/>
          <ac:spMkLst>
            <pc:docMk/>
            <pc:sldMk cId="1323978616" sldId="283"/>
            <ac:spMk id="34" creationId="{5B2C0EB5-D07F-BD2B-D505-58AD7466A1C0}"/>
          </ac:spMkLst>
        </pc:spChg>
        <pc:picChg chg="mod">
          <ac:chgData name="Liam Greenaway" userId="c706b77f-c5cf-4f95-aa99-ddd5c18db2ba" providerId="ADAL" clId="{CD29965E-20E4-4A5E-829B-8DEE0A5499D5}" dt="2026-04-13T09:20:14.704" v="21" actId="962"/>
          <ac:picMkLst>
            <pc:docMk/>
            <pc:sldMk cId="1323978616" sldId="283"/>
            <ac:picMk id="3" creationId="{28481836-FFD0-5526-6F95-508E3DEE13A5}"/>
          </ac:picMkLst>
        </pc:picChg>
        <pc:picChg chg="mod">
          <ac:chgData name="Liam Greenaway" userId="c706b77f-c5cf-4f95-aa99-ddd5c18db2ba" providerId="ADAL" clId="{CD29965E-20E4-4A5E-829B-8DEE0A5499D5}" dt="2026-04-13T09:20:15.295" v="22" actId="962"/>
          <ac:picMkLst>
            <pc:docMk/>
            <pc:sldMk cId="1323978616" sldId="283"/>
            <ac:picMk id="28" creationId="{27E92646-AA49-CB2F-153C-75E85FFBDBC8}"/>
          </ac:picMkLst>
        </pc:picChg>
        <pc:picChg chg="mod">
          <ac:chgData name="Liam Greenaway" userId="c706b77f-c5cf-4f95-aa99-ddd5c18db2ba" providerId="ADAL" clId="{CD29965E-20E4-4A5E-829B-8DEE0A5499D5}" dt="2026-04-13T09:20:15.886" v="23" actId="962"/>
          <ac:picMkLst>
            <pc:docMk/>
            <pc:sldMk cId="1323978616" sldId="283"/>
            <ac:picMk id="29" creationId="{E90EF0FA-6364-E273-1947-00AF6419A049}"/>
          </ac:picMkLst>
        </pc:picChg>
        <pc:picChg chg="mod">
          <ac:chgData name="Liam Greenaway" userId="c706b77f-c5cf-4f95-aa99-ddd5c18db2ba" providerId="ADAL" clId="{CD29965E-20E4-4A5E-829B-8DEE0A5499D5}" dt="2026-04-13T09:20:16.503" v="24" actId="962"/>
          <ac:picMkLst>
            <pc:docMk/>
            <pc:sldMk cId="1323978616" sldId="283"/>
            <ac:picMk id="30" creationId="{B8908513-649E-2805-8E6F-193CD75D7F3D}"/>
          </ac:picMkLst>
        </pc:picChg>
        <pc:picChg chg="mod">
          <ac:chgData name="Liam Greenaway" userId="c706b77f-c5cf-4f95-aa99-ddd5c18db2ba" providerId="ADAL" clId="{CD29965E-20E4-4A5E-829B-8DEE0A5499D5}" dt="2026-04-13T09:20:17.139" v="25" actId="962"/>
          <ac:picMkLst>
            <pc:docMk/>
            <pc:sldMk cId="1323978616" sldId="283"/>
            <ac:picMk id="31" creationId="{F85B36EA-C722-B844-6DE9-F699830CFB70}"/>
          </ac:picMkLst>
        </pc:picChg>
        <pc:picChg chg="mod">
          <ac:chgData name="Liam Greenaway" userId="c706b77f-c5cf-4f95-aa99-ddd5c18db2ba" providerId="ADAL" clId="{CD29965E-20E4-4A5E-829B-8DEE0A5499D5}" dt="2026-04-13T09:20:17.749" v="26" actId="962"/>
          <ac:picMkLst>
            <pc:docMk/>
            <pc:sldMk cId="1323978616" sldId="283"/>
            <ac:picMk id="32" creationId="{8B571444-7AE8-477F-3C7F-0690B047AA49}"/>
          </ac:picMkLst>
        </pc:picChg>
        <pc:picChg chg="mod">
          <ac:chgData name="Liam Greenaway" userId="c706b77f-c5cf-4f95-aa99-ddd5c18db2ba" providerId="ADAL" clId="{CD29965E-20E4-4A5E-829B-8DEE0A5499D5}" dt="2026-04-13T09:20:18.332" v="27" actId="962"/>
          <ac:picMkLst>
            <pc:docMk/>
            <pc:sldMk cId="1323978616" sldId="283"/>
            <ac:picMk id="33" creationId="{F7FFCB91-AB0C-37A3-C700-1DC373FC49C6}"/>
          </ac:picMkLst>
        </pc:picChg>
        <pc:picChg chg="mod">
          <ac:chgData name="Liam Greenaway" userId="c706b77f-c5cf-4f95-aa99-ddd5c18db2ba" providerId="ADAL" clId="{CD29965E-20E4-4A5E-829B-8DEE0A5499D5}" dt="2026-04-13T09:20:19.463" v="28" actId="962"/>
          <ac:picMkLst>
            <pc:docMk/>
            <pc:sldMk cId="1323978616" sldId="283"/>
            <ac:picMk id="35" creationId="{EBF54227-E495-2776-1632-3B5EC6B6E248}"/>
          </ac:picMkLst>
        </pc:picChg>
        <pc:picChg chg="mod">
          <ac:chgData name="Liam Greenaway" userId="c706b77f-c5cf-4f95-aa99-ddd5c18db2ba" providerId="ADAL" clId="{CD29965E-20E4-4A5E-829B-8DEE0A5499D5}" dt="2026-04-13T09:20:20.445" v="29" actId="962"/>
          <ac:picMkLst>
            <pc:docMk/>
            <pc:sldMk cId="1323978616" sldId="283"/>
            <ac:picMk id="37" creationId="{59A52528-8EEB-B589-3E5D-CE1DE67C33B1}"/>
          </ac:picMkLst>
        </pc:picChg>
      </pc:sldChg>
      <pc:sldChg chg="modSp mod">
        <pc:chgData name="Liam Greenaway" userId="c706b77f-c5cf-4f95-aa99-ddd5c18db2ba" providerId="ADAL" clId="{CD29965E-20E4-4A5E-829B-8DEE0A5499D5}" dt="2026-04-13T09:23:30.549" v="86" actId="13244"/>
        <pc:sldMkLst>
          <pc:docMk/>
          <pc:sldMk cId="3244988906" sldId="284"/>
        </pc:sldMkLst>
        <pc:spChg chg="ord">
          <ac:chgData name="Liam Greenaway" userId="c706b77f-c5cf-4f95-aa99-ddd5c18db2ba" providerId="ADAL" clId="{CD29965E-20E4-4A5E-829B-8DEE0A5499D5}" dt="2026-04-13T09:23:28.697" v="85" actId="13244"/>
          <ac:spMkLst>
            <pc:docMk/>
            <pc:sldMk cId="3244988906" sldId="284"/>
            <ac:spMk id="3" creationId="{A61F4C92-0AA8-3CE0-EAFE-DFA8FA0640F6}"/>
          </ac:spMkLst>
        </pc:spChg>
        <pc:spChg chg="ord">
          <ac:chgData name="Liam Greenaway" userId="c706b77f-c5cf-4f95-aa99-ddd5c18db2ba" providerId="ADAL" clId="{CD29965E-20E4-4A5E-829B-8DEE0A5499D5}" dt="2026-04-13T09:23:30.549" v="86" actId="13244"/>
          <ac:spMkLst>
            <pc:docMk/>
            <pc:sldMk cId="3244988906" sldId="284"/>
            <ac:spMk id="4" creationId="{AD07A415-1A0A-4C0E-E199-13F952344D6E}"/>
          </ac:spMkLst>
        </pc:spChg>
        <pc:picChg chg="mod">
          <ac:chgData name="Liam Greenaway" userId="c706b77f-c5cf-4f95-aa99-ddd5c18db2ba" providerId="ADAL" clId="{CD29965E-20E4-4A5E-829B-8DEE0A5499D5}" dt="2026-04-13T09:20:24.269" v="31" actId="962"/>
          <ac:picMkLst>
            <pc:docMk/>
            <pc:sldMk cId="3244988906" sldId="284"/>
            <ac:picMk id="5" creationId="{E0E2DB87-85C9-B615-24F6-7D4D6EEBA3DB}"/>
          </ac:picMkLst>
        </pc:picChg>
        <pc:picChg chg="mod">
          <ac:chgData name="Liam Greenaway" userId="c706b77f-c5cf-4f95-aa99-ddd5c18db2ba" providerId="ADAL" clId="{CD29965E-20E4-4A5E-829B-8DEE0A5499D5}" dt="2026-04-13T09:20:25.078" v="32" actId="962"/>
          <ac:picMkLst>
            <pc:docMk/>
            <pc:sldMk cId="3244988906" sldId="284"/>
            <ac:picMk id="6" creationId="{C8A6D4B9-17CA-E73F-236B-50543A3C96A0}"/>
          </ac:picMkLst>
        </pc:picChg>
        <pc:picChg chg="mod">
          <ac:chgData name="Liam Greenaway" userId="c706b77f-c5cf-4f95-aa99-ddd5c18db2ba" providerId="ADAL" clId="{CD29965E-20E4-4A5E-829B-8DEE0A5499D5}" dt="2026-04-13T09:20:25.825" v="33" actId="962"/>
          <ac:picMkLst>
            <pc:docMk/>
            <pc:sldMk cId="3244988906" sldId="284"/>
            <ac:picMk id="7" creationId="{EDADE5AC-6EE7-96BA-CD69-5B60BDAC1435}"/>
          </ac:picMkLst>
        </pc:picChg>
      </pc:sldChg>
      <pc:sldChg chg="modSp">
        <pc:chgData name="Liam Greenaway" userId="c706b77f-c5cf-4f95-aa99-ddd5c18db2ba" providerId="ADAL" clId="{CD29965E-20E4-4A5E-829B-8DEE0A5499D5}" dt="2026-04-13T09:20:41.414" v="35" actId="962"/>
        <pc:sldMkLst>
          <pc:docMk/>
          <pc:sldMk cId="3869795801" sldId="285"/>
        </pc:sldMkLst>
        <pc:grpChg chg="mod">
          <ac:chgData name="Liam Greenaway" userId="c706b77f-c5cf-4f95-aa99-ddd5c18db2ba" providerId="ADAL" clId="{CD29965E-20E4-4A5E-829B-8DEE0A5499D5}" dt="2026-04-13T09:20:41.414" v="35" actId="962"/>
          <ac:grpSpMkLst>
            <pc:docMk/>
            <pc:sldMk cId="3869795801" sldId="285"/>
            <ac:grpSpMk id="4" creationId="{CF7666A0-C190-DB36-DAF1-47A79BC21275}"/>
          </ac:grpSpMkLst>
        </pc:grpChg>
      </pc:sldChg>
      <pc:sldChg chg="modSp mod">
        <pc:chgData name="Liam Greenaway" userId="c706b77f-c5cf-4f95-aa99-ddd5c18db2ba" providerId="ADAL" clId="{CD29965E-20E4-4A5E-829B-8DEE0A5499D5}" dt="2026-04-13T09:20:47.573" v="41" actId="962"/>
        <pc:sldMkLst>
          <pc:docMk/>
          <pc:sldMk cId="1610109757" sldId="286"/>
        </pc:sldMkLst>
        <pc:spChg chg="mod">
          <ac:chgData name="Liam Greenaway" userId="c706b77f-c5cf-4f95-aa99-ddd5c18db2ba" providerId="ADAL" clId="{CD29965E-20E4-4A5E-829B-8DEE0A5499D5}" dt="2026-04-13T09:20:45.216" v="37" actId="962"/>
          <ac:spMkLst>
            <pc:docMk/>
            <pc:sldMk cId="1610109757" sldId="286"/>
            <ac:spMk id="4" creationId="{FD536DF5-0AB7-B066-DC92-8349388DB04E}"/>
          </ac:spMkLst>
        </pc:spChg>
        <pc:grpChg chg="mod">
          <ac:chgData name="Liam Greenaway" userId="c706b77f-c5cf-4f95-aa99-ddd5c18db2ba" providerId="ADAL" clId="{CD29965E-20E4-4A5E-829B-8DEE0A5499D5}" dt="2026-04-13T09:20:45.869" v="38" actId="962"/>
          <ac:grpSpMkLst>
            <pc:docMk/>
            <pc:sldMk cId="1610109757" sldId="286"/>
            <ac:grpSpMk id="15" creationId="{773593E1-C15A-C46F-DA1F-8AF7C7B38C37}"/>
          </ac:grpSpMkLst>
        </pc:grpChg>
        <pc:grpChg chg="mod">
          <ac:chgData name="Liam Greenaway" userId="c706b77f-c5cf-4f95-aa99-ddd5c18db2ba" providerId="ADAL" clId="{CD29965E-20E4-4A5E-829B-8DEE0A5499D5}" dt="2026-04-13T09:20:46.385" v="39" actId="962"/>
          <ac:grpSpMkLst>
            <pc:docMk/>
            <pc:sldMk cId="1610109757" sldId="286"/>
            <ac:grpSpMk id="17" creationId="{07032631-885E-5B9E-796B-D98F813AF6A1}"/>
          </ac:grpSpMkLst>
        </pc:grpChg>
        <pc:grpChg chg="mod">
          <ac:chgData name="Liam Greenaway" userId="c706b77f-c5cf-4f95-aa99-ddd5c18db2ba" providerId="ADAL" clId="{CD29965E-20E4-4A5E-829B-8DEE0A5499D5}" dt="2026-04-13T09:20:47.002" v="40" actId="962"/>
          <ac:grpSpMkLst>
            <pc:docMk/>
            <pc:sldMk cId="1610109757" sldId="286"/>
            <ac:grpSpMk id="18" creationId="{E69CEC0B-4EB9-8B2A-821D-DD70374D99D0}"/>
          </ac:grpSpMkLst>
        </pc:grpChg>
        <pc:grpChg chg="mod">
          <ac:chgData name="Liam Greenaway" userId="c706b77f-c5cf-4f95-aa99-ddd5c18db2ba" providerId="ADAL" clId="{CD29965E-20E4-4A5E-829B-8DEE0A5499D5}" dt="2026-04-13T09:20:47.573" v="41" actId="962"/>
          <ac:grpSpMkLst>
            <pc:docMk/>
            <pc:sldMk cId="1610109757" sldId="286"/>
            <ac:grpSpMk id="30" creationId="{5DA44CDD-A1DD-D23D-9932-10DEC9099018}"/>
          </ac:grpSpMkLst>
        </pc:grpChg>
      </pc:sldChg>
      <pc:sldChg chg="modSp mod">
        <pc:chgData name="Liam Greenaway" userId="c706b77f-c5cf-4f95-aa99-ddd5c18db2ba" providerId="ADAL" clId="{CD29965E-20E4-4A5E-829B-8DEE0A5499D5}" dt="2026-04-13T09:24:05.380" v="90" actId="13244"/>
        <pc:sldMkLst>
          <pc:docMk/>
          <pc:sldMk cId="1998886931" sldId="287"/>
        </pc:sldMkLst>
        <pc:picChg chg="mod ord">
          <ac:chgData name="Liam Greenaway" userId="c706b77f-c5cf-4f95-aa99-ddd5c18db2ba" providerId="ADAL" clId="{CD29965E-20E4-4A5E-829B-8DEE0A5499D5}" dt="2026-04-13T09:23:59.818" v="88" actId="13244"/>
          <ac:picMkLst>
            <pc:docMk/>
            <pc:sldMk cId="1998886931" sldId="287"/>
            <ac:picMk id="3" creationId="{46A00180-8EED-4812-8CF9-B069426C5C9B}"/>
          </ac:picMkLst>
        </pc:picChg>
        <pc:picChg chg="mod ord">
          <ac:chgData name="Liam Greenaway" userId="c706b77f-c5cf-4f95-aa99-ddd5c18db2ba" providerId="ADAL" clId="{CD29965E-20E4-4A5E-829B-8DEE0A5499D5}" dt="2026-04-13T09:23:54.590" v="87" actId="13244"/>
          <ac:picMkLst>
            <pc:docMk/>
            <pc:sldMk cId="1998886931" sldId="287"/>
            <ac:picMk id="7" creationId="{25E48606-FE53-50A2-D6A4-9ADF0494FF7A}"/>
          </ac:picMkLst>
        </pc:picChg>
        <pc:picChg chg="mod ord">
          <ac:chgData name="Liam Greenaway" userId="c706b77f-c5cf-4f95-aa99-ddd5c18db2ba" providerId="ADAL" clId="{CD29965E-20E4-4A5E-829B-8DEE0A5499D5}" dt="2026-04-13T09:24:03.744" v="89" actId="13244"/>
          <ac:picMkLst>
            <pc:docMk/>
            <pc:sldMk cId="1998886931" sldId="287"/>
            <ac:picMk id="8" creationId="{5B298740-B69F-22D3-EE59-1A7E1DB89E1B}"/>
          </ac:picMkLst>
        </pc:picChg>
        <pc:picChg chg="mod">
          <ac:chgData name="Liam Greenaway" userId="c706b77f-c5cf-4f95-aa99-ddd5c18db2ba" providerId="ADAL" clId="{CD29965E-20E4-4A5E-829B-8DEE0A5499D5}" dt="2026-04-13T09:21:08.690" v="47" actId="962"/>
          <ac:picMkLst>
            <pc:docMk/>
            <pc:sldMk cId="1998886931" sldId="287"/>
            <ac:picMk id="9" creationId="{75613A55-8CBF-34BA-D819-1F53C12C3C36}"/>
          </ac:picMkLst>
        </pc:picChg>
        <pc:picChg chg="mod">
          <ac:chgData name="Liam Greenaway" userId="c706b77f-c5cf-4f95-aa99-ddd5c18db2ba" providerId="ADAL" clId="{CD29965E-20E4-4A5E-829B-8DEE0A5499D5}" dt="2026-04-13T09:21:28.759" v="53" actId="962"/>
          <ac:picMkLst>
            <pc:docMk/>
            <pc:sldMk cId="1998886931" sldId="287"/>
            <ac:picMk id="10" creationId="{2DD94202-C619-70C6-19F0-1D491665876F}"/>
          </ac:picMkLst>
        </pc:picChg>
        <pc:picChg chg="mod">
          <ac:chgData name="Liam Greenaway" userId="c706b77f-c5cf-4f95-aa99-ddd5c18db2ba" providerId="ADAL" clId="{CD29965E-20E4-4A5E-829B-8DEE0A5499D5}" dt="2026-04-13T09:24:05.380" v="90" actId="13244"/>
          <ac:picMkLst>
            <pc:docMk/>
            <pc:sldMk cId="1998886931" sldId="287"/>
            <ac:picMk id="1026" creationId="{F9C71CE9-3519-1A8B-DA2D-6142BF638457}"/>
          </ac:picMkLst>
        </pc:picChg>
      </pc:sldChg>
      <pc:sldChg chg="modSp mod">
        <pc:chgData name="Liam Greenaway" userId="c706b77f-c5cf-4f95-aa99-ddd5c18db2ba" providerId="ADAL" clId="{CD29965E-20E4-4A5E-829B-8DEE0A5499D5}" dt="2026-04-13T09:24:14.177" v="91" actId="13244"/>
        <pc:sldMkLst>
          <pc:docMk/>
          <pc:sldMk cId="3301628483" sldId="288"/>
        </pc:sldMkLst>
        <pc:spChg chg="ord">
          <ac:chgData name="Liam Greenaway" userId="c706b77f-c5cf-4f95-aa99-ddd5c18db2ba" providerId="ADAL" clId="{CD29965E-20E4-4A5E-829B-8DEE0A5499D5}" dt="2026-04-13T09:24:14.177" v="91" actId="13244"/>
          <ac:spMkLst>
            <pc:docMk/>
            <pc:sldMk cId="3301628483" sldId="288"/>
            <ac:spMk id="10" creationId="{A17635C7-81BA-6E69-560D-A62CEFE59956}"/>
          </ac:spMkLst>
        </pc:spChg>
        <pc:picChg chg="mod">
          <ac:chgData name="Liam Greenaway" userId="c706b77f-c5cf-4f95-aa99-ddd5c18db2ba" providerId="ADAL" clId="{CD29965E-20E4-4A5E-829B-8DEE0A5499D5}" dt="2026-04-13T09:21:31.481" v="54" actId="962"/>
          <ac:picMkLst>
            <pc:docMk/>
            <pc:sldMk cId="3301628483" sldId="288"/>
            <ac:picMk id="4" creationId="{C4B4C9DA-C249-C904-C6C6-9D1CA6EB2FF1}"/>
          </ac:picMkLst>
        </pc:picChg>
        <pc:picChg chg="mod">
          <ac:chgData name="Liam Greenaway" userId="c706b77f-c5cf-4f95-aa99-ddd5c18db2ba" providerId="ADAL" clId="{CD29965E-20E4-4A5E-829B-8DEE0A5499D5}" dt="2026-04-13T09:21:32.128" v="55" actId="962"/>
          <ac:picMkLst>
            <pc:docMk/>
            <pc:sldMk cId="3301628483" sldId="288"/>
            <ac:picMk id="5" creationId="{8C1261CC-530D-18DA-FD5A-4F30133322A5}"/>
          </ac:picMkLst>
        </pc:picChg>
      </pc:sldChg>
      <pc:sldChg chg="modSp mod">
        <pc:chgData name="Liam Greenaway" userId="c706b77f-c5cf-4f95-aa99-ddd5c18db2ba" providerId="ADAL" clId="{CD29965E-20E4-4A5E-829B-8DEE0A5499D5}" dt="2026-04-13T09:24:17.299" v="92" actId="962"/>
        <pc:sldMkLst>
          <pc:docMk/>
          <pc:sldMk cId="2555087495" sldId="289"/>
        </pc:sldMkLst>
        <pc:spChg chg="mod">
          <ac:chgData name="Liam Greenaway" userId="c706b77f-c5cf-4f95-aa99-ddd5c18db2ba" providerId="ADAL" clId="{CD29965E-20E4-4A5E-829B-8DEE0A5499D5}" dt="2026-04-13T09:21:33.732" v="56" actId="962"/>
          <ac:spMkLst>
            <pc:docMk/>
            <pc:sldMk cId="2555087495" sldId="289"/>
            <ac:spMk id="7" creationId="{9C375BAF-B277-FA46-2D20-EA013E202848}"/>
          </ac:spMkLst>
        </pc:spChg>
        <pc:spChg chg="mod">
          <ac:chgData name="Liam Greenaway" userId="c706b77f-c5cf-4f95-aa99-ddd5c18db2ba" providerId="ADAL" clId="{CD29965E-20E4-4A5E-829B-8DEE0A5499D5}" dt="2026-04-13T09:21:34.341" v="57" actId="962"/>
          <ac:spMkLst>
            <pc:docMk/>
            <pc:sldMk cId="2555087495" sldId="289"/>
            <ac:spMk id="11" creationId="{AA1D6DC8-7F35-C3F1-C253-1B376DF456D5}"/>
          </ac:spMkLst>
        </pc:spChg>
        <pc:spChg chg="mod">
          <ac:chgData name="Liam Greenaway" userId="c706b77f-c5cf-4f95-aa99-ddd5c18db2ba" providerId="ADAL" clId="{CD29965E-20E4-4A5E-829B-8DEE0A5499D5}" dt="2026-04-13T09:21:35.430" v="58" actId="962"/>
          <ac:spMkLst>
            <pc:docMk/>
            <pc:sldMk cId="2555087495" sldId="289"/>
            <ac:spMk id="12" creationId="{73CE4272-F14F-3782-F12B-E14C6CA78CF5}"/>
          </ac:spMkLst>
        </pc:spChg>
        <pc:spChg chg="mod">
          <ac:chgData name="Liam Greenaway" userId="c706b77f-c5cf-4f95-aa99-ddd5c18db2ba" providerId="ADAL" clId="{CD29965E-20E4-4A5E-829B-8DEE0A5499D5}" dt="2026-04-13T09:21:36.033" v="59" actId="962"/>
          <ac:spMkLst>
            <pc:docMk/>
            <pc:sldMk cId="2555087495" sldId="289"/>
            <ac:spMk id="14" creationId="{2B759B89-1342-626D-0117-300C9495D24E}"/>
          </ac:spMkLst>
        </pc:spChg>
        <pc:spChg chg="mod">
          <ac:chgData name="Liam Greenaway" userId="c706b77f-c5cf-4f95-aa99-ddd5c18db2ba" providerId="ADAL" clId="{CD29965E-20E4-4A5E-829B-8DEE0A5499D5}" dt="2026-04-13T09:24:17.299" v="92" actId="962"/>
          <ac:spMkLst>
            <pc:docMk/>
            <pc:sldMk cId="2555087495" sldId="289"/>
            <ac:spMk id="15" creationId="{E44B2BDB-EB30-B760-71E0-1875478168DC}"/>
          </ac:spMkLst>
        </pc:spChg>
      </pc:sldChg>
      <pc:sldChg chg="modSp mod">
        <pc:chgData name="Liam Greenaway" userId="c706b77f-c5cf-4f95-aa99-ddd5c18db2ba" providerId="ADAL" clId="{CD29965E-20E4-4A5E-829B-8DEE0A5499D5}" dt="2026-04-13T09:21:41.267" v="66" actId="962"/>
        <pc:sldMkLst>
          <pc:docMk/>
          <pc:sldMk cId="2693773445" sldId="290"/>
        </pc:sldMkLst>
        <pc:picChg chg="mod">
          <ac:chgData name="Liam Greenaway" userId="c706b77f-c5cf-4f95-aa99-ddd5c18db2ba" providerId="ADAL" clId="{CD29965E-20E4-4A5E-829B-8DEE0A5499D5}" dt="2026-04-13T09:21:38.634" v="62" actId="962"/>
          <ac:picMkLst>
            <pc:docMk/>
            <pc:sldMk cId="2693773445" sldId="290"/>
            <ac:picMk id="18" creationId="{0C2521BD-9856-D278-05EF-65BE29DBB1A9}"/>
          </ac:picMkLst>
        </pc:picChg>
        <pc:picChg chg="mod">
          <ac:chgData name="Liam Greenaway" userId="c706b77f-c5cf-4f95-aa99-ddd5c18db2ba" providerId="ADAL" clId="{CD29965E-20E4-4A5E-829B-8DEE0A5499D5}" dt="2026-04-13T09:21:39.348" v="63" actId="962"/>
          <ac:picMkLst>
            <pc:docMk/>
            <pc:sldMk cId="2693773445" sldId="290"/>
            <ac:picMk id="19" creationId="{BFB6BC22-1F58-EE24-5EFC-7B6A5582B917}"/>
          </ac:picMkLst>
        </pc:picChg>
        <pc:picChg chg="mod">
          <ac:chgData name="Liam Greenaway" userId="c706b77f-c5cf-4f95-aa99-ddd5c18db2ba" providerId="ADAL" clId="{CD29965E-20E4-4A5E-829B-8DEE0A5499D5}" dt="2026-04-13T09:21:39.916" v="64" actId="962"/>
          <ac:picMkLst>
            <pc:docMk/>
            <pc:sldMk cId="2693773445" sldId="290"/>
            <ac:picMk id="20" creationId="{4F9ACF03-5B1C-7918-A6A3-84C8E24B3F35}"/>
          </ac:picMkLst>
        </pc:picChg>
        <pc:picChg chg="mod">
          <ac:chgData name="Liam Greenaway" userId="c706b77f-c5cf-4f95-aa99-ddd5c18db2ba" providerId="ADAL" clId="{CD29965E-20E4-4A5E-829B-8DEE0A5499D5}" dt="2026-04-13T09:21:40.694" v="65" actId="962"/>
          <ac:picMkLst>
            <pc:docMk/>
            <pc:sldMk cId="2693773445" sldId="290"/>
            <ac:picMk id="21" creationId="{4A4EEF85-F9B8-9BF7-1994-66CED3F946D2}"/>
          </ac:picMkLst>
        </pc:picChg>
        <pc:picChg chg="mod">
          <ac:chgData name="Liam Greenaway" userId="c706b77f-c5cf-4f95-aa99-ddd5c18db2ba" providerId="ADAL" clId="{CD29965E-20E4-4A5E-829B-8DEE0A5499D5}" dt="2026-04-13T09:21:41.267" v="66" actId="962"/>
          <ac:picMkLst>
            <pc:docMk/>
            <pc:sldMk cId="2693773445" sldId="290"/>
            <ac:picMk id="22" creationId="{0D12CFDF-7AB0-F386-C552-D510EFFEE097}"/>
          </ac:picMkLst>
        </pc:picChg>
      </pc:sldChg>
      <pc:sldChg chg="modSp mod">
        <pc:chgData name="Liam Greenaway" userId="c706b77f-c5cf-4f95-aa99-ddd5c18db2ba" providerId="ADAL" clId="{CD29965E-20E4-4A5E-829B-8DEE0A5499D5}" dt="2026-04-13T09:19:44.428" v="0" actId="962"/>
        <pc:sldMkLst>
          <pc:docMk/>
          <pc:sldMk cId="3331918497" sldId="294"/>
        </pc:sldMkLst>
        <pc:picChg chg="mod">
          <ac:chgData name="Liam Greenaway" userId="c706b77f-c5cf-4f95-aa99-ddd5c18db2ba" providerId="ADAL" clId="{CD29965E-20E4-4A5E-829B-8DEE0A5499D5}" dt="2026-04-13T09:19:44.428" v="0" actId="962"/>
          <ac:picMkLst>
            <pc:docMk/>
            <pc:sldMk cId="3331918497" sldId="294"/>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13/04/2026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endParaRPr lang="en-AU" b="1" dirty="0"/>
          </a:p>
        </p:txBody>
      </p:sp>
      <p:sp>
        <p:nvSpPr>
          <p:cNvPr id="4" name="Slide Number Placeholder 3"/>
          <p:cNvSpPr>
            <a:spLocks noGrp="1"/>
          </p:cNvSpPr>
          <p:nvPr>
            <p:ph type="sldNum" sz="quarter" idx="5"/>
          </p:nvPr>
        </p:nvSpPr>
        <p:spPr/>
        <p:txBody>
          <a:bodyPr/>
          <a:lstStyle/>
          <a:p>
            <a:fld id="{813EAFBB-221E-6043-B75A-BA7A393C719A}" type="slidenum">
              <a:rPr lang="en-AU" smtClean="0"/>
              <a:t>2</a:t>
            </a:fld>
            <a:endParaRPr lang="en-AU"/>
          </a:p>
        </p:txBody>
      </p:sp>
    </p:spTree>
    <p:extLst>
      <p:ext uri="{BB962C8B-B14F-4D97-AF65-F5344CB8AC3E}">
        <p14:creationId xmlns:p14="http://schemas.microsoft.com/office/powerpoint/2010/main" val="371671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11</a:t>
            </a:fld>
            <a:endParaRPr lang="en-AU"/>
          </a:p>
        </p:txBody>
      </p:sp>
    </p:spTree>
    <p:extLst>
      <p:ext uri="{BB962C8B-B14F-4D97-AF65-F5344CB8AC3E}">
        <p14:creationId xmlns:p14="http://schemas.microsoft.com/office/powerpoint/2010/main" val="77874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Learning architecture for PowerPoint slides.</a:t>
            </a:r>
          </a:p>
        </p:txBody>
      </p:sp>
      <p:sp>
        <p:nvSpPr>
          <p:cNvPr id="4" name="Slide Number Placeholder 3"/>
          <p:cNvSpPr>
            <a:spLocks noGrp="1"/>
          </p:cNvSpPr>
          <p:nvPr>
            <p:ph type="sldNum" sz="quarter" idx="5"/>
          </p:nvPr>
        </p:nvSpPr>
        <p:spPr/>
        <p:txBody>
          <a:bodyPr/>
          <a:lstStyle/>
          <a:p>
            <a:fld id="{813EAFBB-221E-6043-B75A-BA7A393C719A}" type="slidenum">
              <a:rPr lang="en-AU" smtClean="0"/>
              <a:t>21</a:t>
            </a:fld>
            <a:endParaRPr lang="en-AU"/>
          </a:p>
        </p:txBody>
      </p:sp>
    </p:spTree>
    <p:extLst>
      <p:ext uri="{BB962C8B-B14F-4D97-AF65-F5344CB8AC3E}">
        <p14:creationId xmlns:p14="http://schemas.microsoft.com/office/powerpoint/2010/main" val="4008146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FBF64AF-563F-2856-08D9-18441AA6817D}"/>
              </a:ext>
            </a:extLst>
          </p:cNvPr>
          <p:cNvSpPr>
            <a:spLocks noGrp="1"/>
          </p:cNvSpPr>
          <p:nvPr>
            <p:ph type="title"/>
          </p:nvPr>
        </p:nvSpPr>
        <p:spPr>
          <a:xfrm>
            <a:off x="429514" y="2921344"/>
            <a:ext cx="5391529" cy="2852737"/>
          </a:xfrm>
        </p:spPr>
        <p:txBody>
          <a:bodyPr>
            <a:normAutofit/>
          </a:bodyPr>
          <a:lstStyle/>
          <a:p>
            <a:r>
              <a:rPr lang="en-AU" sz="5400" dirty="0" err="1">
                <a:latin typeface="Telstra Display" panose="020B0504040000000004" pitchFamily="34" charset="77"/>
                <a:ea typeface="Telstra Display" panose="020B0504040000000004" pitchFamily="34" charset="77"/>
              </a:rPr>
              <a:t>Hãy</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làm</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quen</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với</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điện</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thoại</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thông</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minh</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của</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bạn</a:t>
            </a:r>
            <a:endParaRPr lang="en-AU" dirty="0"/>
          </a:p>
        </p:txBody>
      </p:sp>
      <p:sp>
        <p:nvSpPr>
          <p:cNvPr id="11" name="Text Placeholder 2">
            <a:extLst>
              <a:ext uri="{FF2B5EF4-FFF2-40B4-BE49-F238E27FC236}">
                <a16:creationId xmlns:a16="http://schemas.microsoft.com/office/drawing/2014/main" id="{A922ECC0-0B4E-A64B-D310-DEFF55175425}"/>
              </a:ext>
            </a:extLst>
          </p:cNvPr>
          <p:cNvSpPr>
            <a:spLocks noGrp="1"/>
          </p:cNvSpPr>
          <p:nvPr>
            <p:ph type="body" idx="1"/>
          </p:nvPr>
        </p:nvSpPr>
        <p:spPr>
          <a:xfrm>
            <a:off x="429514" y="960236"/>
            <a:ext cx="5264150" cy="583039"/>
          </a:xfrm>
        </p:spPr>
        <p:txBody>
          <a:bodyPr>
            <a:normAutofit fontScale="92500"/>
          </a:bodyPr>
          <a:lstStyle/>
          <a:p>
            <a:r>
              <a:rPr lang="en-AU" sz="2400" b="1" dirty="0" err="1">
                <a:solidFill>
                  <a:schemeClr val="accent1"/>
                </a:solidFill>
                <a:latin typeface="Telstra Display" panose="020B0504040000000004" pitchFamily="34" charset="77"/>
                <a:ea typeface="Telstra Display" panose="020B0504040000000004" pitchFamily="34" charset="77"/>
              </a:rPr>
              <a:t>Người</a:t>
            </a:r>
            <a:r>
              <a:rPr lang="en-AU" sz="2400" b="1" dirty="0">
                <a:solidFill>
                  <a:schemeClr val="accent1"/>
                </a:solidFill>
                <a:latin typeface="Telstra Display" panose="020B0504040000000004" pitchFamily="34" charset="77"/>
                <a:ea typeface="Telstra Display" panose="020B0504040000000004" pitchFamily="34" charset="77"/>
              </a:rPr>
              <a:t> Cao </a:t>
            </a:r>
            <a:r>
              <a:rPr lang="en-AU" sz="2400" b="1" dirty="0" err="1">
                <a:solidFill>
                  <a:schemeClr val="accent1"/>
                </a:solidFill>
                <a:latin typeface="Telstra Display" panose="020B0504040000000004" pitchFamily="34" charset="77"/>
                <a:ea typeface="Telstra Display" panose="020B0504040000000004" pitchFamily="34" charset="77"/>
              </a:rPr>
              <a:t>niên</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Thành</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thạo</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Công</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nghệ</a:t>
            </a:r>
            <a:endParaRPr lang="en-AU" dirty="0"/>
          </a:p>
        </p:txBody>
      </p:sp>
      <p:sp>
        <p:nvSpPr>
          <p:cNvPr id="12" name="Text Placeholder 3">
            <a:extLst>
              <a:ext uri="{FF2B5EF4-FFF2-40B4-BE49-F238E27FC236}">
                <a16:creationId xmlns:a16="http://schemas.microsoft.com/office/drawing/2014/main" id="{34D91CD2-412A-6880-51E2-CAFAD3C990A1}"/>
              </a:ext>
            </a:extLst>
          </p:cNvPr>
          <p:cNvSpPr>
            <a:spLocks noGrp="1"/>
          </p:cNvSpPr>
          <p:nvPr>
            <p:ph type="body" idx="10"/>
          </p:nvPr>
        </p:nvSpPr>
        <p:spPr>
          <a:xfrm>
            <a:off x="429514" y="2002631"/>
            <a:ext cx="5264150" cy="583039"/>
          </a:xfrm>
        </p:spPr>
        <p:txBody>
          <a:bodyPr/>
          <a:lstStyle/>
          <a:p>
            <a:r>
              <a:rPr lang="en-AU" dirty="0" err="1"/>
              <a:t>Học</a:t>
            </a:r>
            <a:r>
              <a:rPr lang="en-AU" dirty="0"/>
              <a:t> </a:t>
            </a:r>
            <a:r>
              <a:rPr lang="en-AU" dirty="0" err="1"/>
              <a:t>phần</a:t>
            </a:r>
            <a:r>
              <a:rPr lang="en-AU" dirty="0"/>
              <a:t> 1</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7AF6-5CF9-31D4-4D05-3FDD71C5228E}"/>
              </a:ext>
            </a:extLst>
          </p:cNvPr>
          <p:cNvSpPr>
            <a:spLocks noGrp="1"/>
          </p:cNvSpPr>
          <p:nvPr>
            <p:ph type="title"/>
          </p:nvPr>
        </p:nvSpPr>
        <p:spPr/>
        <p:txBody>
          <a:bodyPr>
            <a:normAutofit/>
          </a:bodyPr>
          <a:lstStyle/>
          <a:p>
            <a:r>
              <a:rPr lang="en-AU" dirty="0" err="1"/>
              <a:t>Những</a:t>
            </a:r>
            <a:r>
              <a:rPr lang="en-AU" dirty="0"/>
              <a:t> </a:t>
            </a:r>
            <a:r>
              <a:rPr lang="en-AU" dirty="0" err="1"/>
              <a:t>đặc</a:t>
            </a:r>
            <a:r>
              <a:rPr lang="en-AU" dirty="0"/>
              <a:t> </a:t>
            </a:r>
            <a:r>
              <a:rPr lang="en-AU" dirty="0" err="1"/>
              <a:t>điểm</a:t>
            </a:r>
            <a:r>
              <a:rPr lang="en-AU" dirty="0"/>
              <a:t> </a:t>
            </a:r>
            <a:r>
              <a:rPr lang="en-AU" dirty="0" err="1"/>
              <a:t>chính</a:t>
            </a:r>
            <a:r>
              <a:rPr lang="en-AU" dirty="0"/>
              <a:t>: </a:t>
            </a:r>
          </a:p>
        </p:txBody>
      </p:sp>
      <p:sp>
        <p:nvSpPr>
          <p:cNvPr id="3" name="Content Placeholder 2">
            <a:extLst>
              <a:ext uri="{FF2B5EF4-FFF2-40B4-BE49-F238E27FC236}">
                <a16:creationId xmlns:a16="http://schemas.microsoft.com/office/drawing/2014/main" id="{B31815C9-6B90-CC45-CB7B-72C0DAD69BFD}"/>
              </a:ext>
            </a:extLst>
          </p:cNvPr>
          <p:cNvSpPr>
            <a:spLocks noGrp="1"/>
          </p:cNvSpPr>
          <p:nvPr>
            <p:ph idx="1"/>
          </p:nvPr>
        </p:nvSpPr>
        <p:spPr/>
        <p:txBody>
          <a:bodyPr>
            <a:normAutofit fontScale="92500" lnSpcReduction="10000"/>
          </a:bodyPr>
          <a:lstStyle/>
          <a:p>
            <a:pPr marL="0" indent="0">
              <a:lnSpc>
                <a:spcPct val="120000"/>
              </a:lnSpc>
              <a:buNone/>
            </a:pPr>
            <a:r>
              <a:rPr lang="en-AU" sz="2000" dirty="0" err="1">
                <a:latin typeface="Telstra Text" panose="020B0504040000000004" pitchFamily="34" charset="77"/>
                <a:ea typeface="Telstra Text" panose="020B0504040000000004" pitchFamily="34" charset="77"/>
              </a:rPr>
              <a:t>Đa</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số</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điện</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thoại</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thông</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minh</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có</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các</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đặc</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điểm</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sau</a:t>
            </a:r>
            <a:r>
              <a:rPr lang="en-AU" sz="2000" dirty="0"/>
              <a:t>:</a:t>
            </a:r>
          </a:p>
          <a:p>
            <a:pPr marL="228600" indent="-228600" algn="l">
              <a:lnSpc>
                <a:spcPct val="150000"/>
              </a:lnSpc>
              <a:spcBef>
                <a:spcPts val="600"/>
              </a:spcBef>
              <a:buFont typeface="+mj-lt"/>
              <a:buAutoNum type="arabicPeriod"/>
            </a:pPr>
            <a:r>
              <a:rPr lang="en-AU" sz="2000" dirty="0">
                <a:latin typeface="Telstra Text" panose="020B0504040000000004" pitchFamily="34" charset="77"/>
                <a:ea typeface="Telstra Text" panose="020B0504040000000004" pitchFamily="34" charset="77"/>
              </a:rPr>
              <a:t>Camera </a:t>
            </a:r>
            <a:r>
              <a:rPr lang="en-AU" sz="2000" dirty="0" err="1">
                <a:latin typeface="Telstra Text" panose="020B0504040000000004" pitchFamily="34" charset="77"/>
                <a:ea typeface="Telstra Text" panose="020B0504040000000004" pitchFamily="34" charset="77"/>
              </a:rPr>
              <a:t>phía</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trước</a:t>
            </a:r>
            <a:endParaRPr lang="en-AU" sz="2000" dirty="0">
              <a:latin typeface="Telstra Text" panose="020B0504040000000004" pitchFamily="34" charset="77"/>
              <a:ea typeface="Telstra Text" panose="020B0504040000000004" pitchFamily="34" charset="77"/>
            </a:endParaRPr>
          </a:p>
          <a:p>
            <a:pPr marL="228600" indent="-228600" algn="l">
              <a:lnSpc>
                <a:spcPct val="150000"/>
              </a:lnSpc>
              <a:spcBef>
                <a:spcPts val="600"/>
              </a:spcBef>
              <a:buFont typeface="+mj-lt"/>
              <a:buAutoNum type="arabicPeriod"/>
            </a:pPr>
            <a:r>
              <a:rPr lang="en-AU" sz="2000" dirty="0" err="1">
                <a:latin typeface="Telstra Text" panose="020B0504040000000004" pitchFamily="34" charset="77"/>
                <a:ea typeface="Telstra Text" panose="020B0504040000000004" pitchFamily="34" charset="77"/>
              </a:rPr>
              <a:t>Nút</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bên</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hông</a:t>
            </a:r>
            <a:endParaRPr lang="en-AU" sz="2000" dirty="0">
              <a:latin typeface="Telstra Text" panose="020B0504040000000004" pitchFamily="34" charset="77"/>
              <a:ea typeface="Telstra Text" panose="020B0504040000000004" pitchFamily="34" charset="77"/>
            </a:endParaRPr>
          </a:p>
          <a:p>
            <a:pPr marL="228600" indent="-228600" algn="l">
              <a:lnSpc>
                <a:spcPct val="150000"/>
              </a:lnSpc>
              <a:spcBef>
                <a:spcPts val="600"/>
              </a:spcBef>
              <a:buFont typeface="+mj-lt"/>
              <a:buAutoNum type="arabicPeriod"/>
            </a:pPr>
            <a:r>
              <a:rPr lang="en-AU" sz="2000" dirty="0" err="1">
                <a:latin typeface="Telstra Text" panose="020B0504040000000004" pitchFamily="34" charset="77"/>
                <a:ea typeface="Telstra Text" panose="020B0504040000000004" pitchFamily="34" charset="77"/>
              </a:rPr>
              <a:t>Cổng</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sạc</a:t>
            </a:r>
            <a:r>
              <a:rPr lang="en-AU" sz="2000" dirty="0">
                <a:latin typeface="Telstra Text" panose="020B0504040000000004" pitchFamily="34" charset="77"/>
                <a:ea typeface="Telstra Text" panose="020B0504040000000004" pitchFamily="34" charset="77"/>
              </a:rPr>
              <a:t> pin</a:t>
            </a:r>
          </a:p>
          <a:p>
            <a:pPr marL="228600" indent="-228600" algn="l">
              <a:lnSpc>
                <a:spcPct val="150000"/>
              </a:lnSpc>
              <a:spcBef>
                <a:spcPts val="600"/>
              </a:spcBef>
              <a:buFont typeface="+mj-lt"/>
              <a:buAutoNum type="arabicPeriod"/>
            </a:pPr>
            <a:r>
              <a:rPr lang="en-AU" sz="2000" dirty="0" err="1">
                <a:latin typeface="Telstra Text" panose="020B0504040000000004" pitchFamily="34" charset="77"/>
                <a:ea typeface="Telstra Text" panose="020B0504040000000004" pitchFamily="34" charset="77"/>
              </a:rPr>
              <a:t>Khe</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đựng</a:t>
            </a:r>
            <a:r>
              <a:rPr lang="en-AU" sz="2000" dirty="0">
                <a:latin typeface="Telstra Text" panose="020B0504040000000004" pitchFamily="34" charset="77"/>
                <a:ea typeface="Telstra Text" panose="020B0504040000000004" pitchFamily="34" charset="77"/>
              </a:rPr>
              <a:t> SIM </a:t>
            </a:r>
          </a:p>
          <a:p>
            <a:pPr marL="228600" indent="-228600" algn="l">
              <a:lnSpc>
                <a:spcPct val="150000"/>
              </a:lnSpc>
              <a:spcBef>
                <a:spcPts val="600"/>
              </a:spcBef>
              <a:buFont typeface="+mj-lt"/>
              <a:buAutoNum type="arabicPeriod"/>
            </a:pPr>
            <a:r>
              <a:rPr lang="en-AU" sz="2000" dirty="0" err="1">
                <a:latin typeface="Telstra Text" panose="020B0504040000000004" pitchFamily="34" charset="77"/>
                <a:ea typeface="Telstra Text" panose="020B0504040000000004" pitchFamily="34" charset="77"/>
              </a:rPr>
              <a:t>Nút</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điều</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khiển</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âm</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lượng</a:t>
            </a:r>
            <a:endParaRPr lang="en-AU" sz="2000" dirty="0">
              <a:latin typeface="Telstra Text" panose="020B0504040000000004" pitchFamily="34" charset="77"/>
              <a:ea typeface="Telstra Text" panose="020B0504040000000004" pitchFamily="34" charset="77"/>
            </a:endParaRPr>
          </a:p>
          <a:p>
            <a:pPr marL="228600" indent="-228600" algn="l">
              <a:lnSpc>
                <a:spcPct val="150000"/>
              </a:lnSpc>
              <a:spcBef>
                <a:spcPts val="600"/>
              </a:spcBef>
              <a:buFont typeface="+mj-lt"/>
              <a:buAutoNum type="arabicPeriod"/>
            </a:pPr>
            <a:r>
              <a:rPr lang="en-AU" sz="2000" dirty="0" err="1">
                <a:latin typeface="Telstra Text" panose="020B0504040000000004" pitchFamily="34" charset="77"/>
                <a:ea typeface="Telstra Text" panose="020B0504040000000004" pitchFamily="34" charset="77"/>
              </a:rPr>
              <a:t>Chuyển</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chế</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độ</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chuông</a:t>
            </a:r>
            <a:r>
              <a:rPr lang="en-AU" sz="2000" dirty="0">
                <a:latin typeface="Telstra Text" panose="020B0504040000000004" pitchFamily="34" charset="77"/>
                <a:ea typeface="Telstra Text" panose="020B0504040000000004" pitchFamily="34" charset="77"/>
              </a:rPr>
              <a:t>/</a:t>
            </a:r>
            <a:r>
              <a:rPr lang="en-AU" sz="2000" dirty="0" err="1">
                <a:latin typeface="Telstra Text" panose="020B0504040000000004" pitchFamily="34" charset="77"/>
                <a:ea typeface="Telstra Text" panose="020B0504040000000004" pitchFamily="34" charset="77"/>
              </a:rPr>
              <a:t>im</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lặng</a:t>
            </a:r>
            <a:endParaRPr lang="en-AU" sz="2000" dirty="0">
              <a:latin typeface="Telstra Text" panose="020B0504040000000004" pitchFamily="34" charset="77"/>
              <a:ea typeface="Telstra Text" panose="020B0504040000000004" pitchFamily="34" charset="77"/>
            </a:endParaRPr>
          </a:p>
          <a:p>
            <a:pPr marL="228600" indent="-228600" algn="l">
              <a:lnSpc>
                <a:spcPct val="150000"/>
              </a:lnSpc>
              <a:spcBef>
                <a:spcPts val="600"/>
              </a:spcBef>
              <a:buFont typeface="+mj-lt"/>
              <a:buAutoNum type="arabicPeriod"/>
            </a:pPr>
            <a:r>
              <a:rPr lang="en-AU" sz="2000" dirty="0" err="1">
                <a:latin typeface="Telstra Text" panose="020B0504040000000004" pitchFamily="34" charset="77"/>
                <a:ea typeface="Telstra Text" panose="020B0504040000000004" pitchFamily="34" charset="77"/>
              </a:rPr>
              <a:t>Các</a:t>
            </a:r>
            <a:r>
              <a:rPr lang="en-AU" sz="2000" dirty="0">
                <a:latin typeface="Telstra Text" panose="020B0504040000000004" pitchFamily="34" charset="77"/>
                <a:ea typeface="Telstra Text" panose="020B0504040000000004" pitchFamily="34" charset="77"/>
              </a:rPr>
              <a:t> camera </a:t>
            </a:r>
            <a:r>
              <a:rPr lang="en-AU" sz="2000" dirty="0" err="1">
                <a:latin typeface="Telstra Text" panose="020B0504040000000004" pitchFamily="34" charset="77"/>
                <a:ea typeface="Telstra Text" panose="020B0504040000000004" pitchFamily="34" charset="77"/>
              </a:rPr>
              <a:t>phía</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sau</a:t>
            </a:r>
            <a:endParaRPr lang="en-AU" sz="2000" dirty="0">
              <a:latin typeface="Telstra Text" panose="020B0504040000000004" pitchFamily="34" charset="77"/>
              <a:ea typeface="Telstra Text" panose="020B0504040000000004" pitchFamily="34" charset="77"/>
            </a:endParaRPr>
          </a:p>
          <a:p>
            <a:pPr marL="228600" indent="-228600" algn="l">
              <a:lnSpc>
                <a:spcPct val="150000"/>
              </a:lnSpc>
              <a:spcBef>
                <a:spcPts val="600"/>
              </a:spcBef>
              <a:buFont typeface="+mj-lt"/>
              <a:buAutoNum type="arabicPeriod"/>
            </a:pPr>
            <a:r>
              <a:rPr lang="en-AU" sz="2000" dirty="0" err="1">
                <a:latin typeface="Telstra Text" panose="020B0504040000000004" pitchFamily="34" charset="77"/>
                <a:ea typeface="Telstra Text" panose="020B0504040000000004" pitchFamily="34" charset="77"/>
              </a:rPr>
              <a:t>Đèn</a:t>
            </a:r>
            <a:endParaRPr lang="en-AU" sz="2000" dirty="0"/>
          </a:p>
        </p:txBody>
      </p:sp>
      <p:grpSp>
        <p:nvGrpSpPr>
          <p:cNvPr id="4" name="Group 3" descr="Labelled diagram of phone">
            <a:extLst>
              <a:ext uri="{FF2B5EF4-FFF2-40B4-BE49-F238E27FC236}">
                <a16:creationId xmlns:a16="http://schemas.microsoft.com/office/drawing/2014/main" id="{CF7666A0-C190-DB36-DAF1-47A79BC21275}"/>
              </a:ext>
            </a:extLst>
          </p:cNvPr>
          <p:cNvGrpSpPr/>
          <p:nvPr/>
        </p:nvGrpSpPr>
        <p:grpSpPr>
          <a:xfrm>
            <a:off x="5909248" y="1440585"/>
            <a:ext cx="5789762" cy="5121418"/>
            <a:chOff x="3023731" y="6894697"/>
            <a:chExt cx="3013334" cy="2665488"/>
          </a:xfrm>
        </p:grpSpPr>
        <p:grpSp>
          <p:nvGrpSpPr>
            <p:cNvPr id="5" name="Group 4">
              <a:extLst>
                <a:ext uri="{FF2B5EF4-FFF2-40B4-BE49-F238E27FC236}">
                  <a16:creationId xmlns:a16="http://schemas.microsoft.com/office/drawing/2014/main" id="{8FCA2DDB-33C8-6296-9B0C-44DDB0E2CB25}"/>
                </a:ext>
              </a:extLst>
            </p:cNvPr>
            <p:cNvGrpSpPr/>
            <p:nvPr/>
          </p:nvGrpSpPr>
          <p:grpSpPr>
            <a:xfrm>
              <a:off x="3368216" y="7100088"/>
              <a:ext cx="2668849" cy="2228290"/>
              <a:chOff x="1686144" y="7247918"/>
              <a:chExt cx="2668849" cy="2228290"/>
            </a:xfrm>
          </p:grpSpPr>
          <p:pic>
            <p:nvPicPr>
              <p:cNvPr id="30" name="Picture 4" descr="Generated image">
                <a:extLst>
                  <a:ext uri="{FF2B5EF4-FFF2-40B4-BE49-F238E27FC236}">
                    <a16:creationId xmlns:a16="http://schemas.microsoft.com/office/drawing/2014/main" id="{F2C38A6A-ED42-982D-FB4C-C8112A02EB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35" t="5948" r="11850" b="6366"/>
              <a:stretch>
                <a:fillRect/>
              </a:stretch>
            </p:blipFill>
            <p:spPr bwMode="auto">
              <a:xfrm>
                <a:off x="1686144" y="7247918"/>
                <a:ext cx="2668849" cy="2228290"/>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2A578FBF-61AF-9F94-82E4-BE01071A78DB}"/>
                  </a:ext>
                </a:extLst>
              </p:cNvPr>
              <p:cNvSpPr>
                <a:spLocks noChangeAspect="1"/>
              </p:cNvSpPr>
              <p:nvPr/>
            </p:nvSpPr>
            <p:spPr>
              <a:xfrm>
                <a:off x="2036768" y="7358114"/>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grpSp>
        <p:grpSp>
          <p:nvGrpSpPr>
            <p:cNvPr id="6" name="Group 5">
              <a:extLst>
                <a:ext uri="{FF2B5EF4-FFF2-40B4-BE49-F238E27FC236}">
                  <a16:creationId xmlns:a16="http://schemas.microsoft.com/office/drawing/2014/main" id="{C3424869-91F6-C4BB-881B-F8683AD504B7}"/>
                </a:ext>
              </a:extLst>
            </p:cNvPr>
            <p:cNvGrpSpPr/>
            <p:nvPr/>
          </p:nvGrpSpPr>
          <p:grpSpPr>
            <a:xfrm>
              <a:off x="3625317" y="6894697"/>
              <a:ext cx="216000" cy="300683"/>
              <a:chOff x="2611363" y="7095211"/>
              <a:chExt cx="216000" cy="300683"/>
            </a:xfrm>
          </p:grpSpPr>
          <p:sp>
            <p:nvSpPr>
              <p:cNvPr id="28" name="Oval 27">
                <a:extLst>
                  <a:ext uri="{FF2B5EF4-FFF2-40B4-BE49-F238E27FC236}">
                    <a16:creationId xmlns:a16="http://schemas.microsoft.com/office/drawing/2014/main" id="{CB61BDED-C8AA-6C4C-D3BE-00FF6E72926C}"/>
                  </a:ext>
                </a:extLst>
              </p:cNvPr>
              <p:cNvSpPr>
                <a:spLocks noChangeAspect="1"/>
              </p:cNvSpPr>
              <p:nvPr/>
            </p:nvSpPr>
            <p:spPr>
              <a:xfrm>
                <a:off x="2611363" y="7095211"/>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1</a:t>
                </a:r>
              </a:p>
            </p:txBody>
          </p:sp>
          <p:cxnSp>
            <p:nvCxnSpPr>
              <p:cNvPr id="29" name="Straight Connector 28">
                <a:extLst>
                  <a:ext uri="{FF2B5EF4-FFF2-40B4-BE49-F238E27FC236}">
                    <a16:creationId xmlns:a16="http://schemas.microsoft.com/office/drawing/2014/main" id="{FDC3FC1B-62C1-3635-B638-3202093B9EF9}"/>
                  </a:ext>
                </a:extLst>
              </p:cNvPr>
              <p:cNvCxnSpPr>
                <a:cxnSpLocks/>
              </p:cNvCxnSpPr>
              <p:nvPr/>
            </p:nvCxnSpPr>
            <p:spPr>
              <a:xfrm>
                <a:off x="2722886" y="7301030"/>
                <a:ext cx="0" cy="94864"/>
              </a:xfrm>
              <a:prstGeom prst="line">
                <a:avLst/>
              </a:prstGeom>
              <a:ln w="38100"/>
            </p:spPr>
            <p:style>
              <a:lnRef idx="2">
                <a:schemeClr val="accent1"/>
              </a:lnRef>
              <a:fillRef idx="0">
                <a:schemeClr val="accent1"/>
              </a:fillRef>
              <a:effectRef idx="1">
                <a:schemeClr val="accent1"/>
              </a:effectRef>
              <a:fontRef idx="minor">
                <a:schemeClr val="tx1"/>
              </a:fontRef>
            </p:style>
          </p:cxnSp>
        </p:grpSp>
        <p:sp>
          <p:nvSpPr>
            <p:cNvPr id="7" name="Oval 6">
              <a:extLst>
                <a:ext uri="{FF2B5EF4-FFF2-40B4-BE49-F238E27FC236}">
                  <a16:creationId xmlns:a16="http://schemas.microsoft.com/office/drawing/2014/main" id="{85092840-80E9-116D-9D2A-962B165DBBD6}"/>
                </a:ext>
              </a:extLst>
            </p:cNvPr>
            <p:cNvSpPr>
              <a:spLocks noChangeAspect="1"/>
            </p:cNvSpPr>
            <p:nvPr/>
          </p:nvSpPr>
          <p:spPr>
            <a:xfrm>
              <a:off x="5148521" y="6894697"/>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8</a:t>
              </a:r>
            </a:p>
          </p:txBody>
        </p:sp>
        <p:cxnSp>
          <p:nvCxnSpPr>
            <p:cNvPr id="8" name="Straight Connector 7">
              <a:extLst>
                <a:ext uri="{FF2B5EF4-FFF2-40B4-BE49-F238E27FC236}">
                  <a16:creationId xmlns:a16="http://schemas.microsoft.com/office/drawing/2014/main" id="{42AE5A0B-B682-8233-2524-BEC919C6009F}"/>
                </a:ext>
              </a:extLst>
            </p:cNvPr>
            <p:cNvCxnSpPr>
              <a:cxnSpLocks/>
              <a:stCxn id="7" idx="4"/>
            </p:cNvCxnSpPr>
            <p:nvPr/>
          </p:nvCxnSpPr>
          <p:spPr>
            <a:xfrm>
              <a:off x="5256521" y="7110697"/>
              <a:ext cx="0" cy="118985"/>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0FF706DF-AA00-23C5-A6F0-493D5837F836}"/>
                </a:ext>
              </a:extLst>
            </p:cNvPr>
            <p:cNvSpPr>
              <a:spLocks noChangeAspect="1"/>
            </p:cNvSpPr>
            <p:nvPr/>
          </p:nvSpPr>
          <p:spPr>
            <a:xfrm>
              <a:off x="4694473" y="6894697"/>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7</a:t>
              </a:r>
            </a:p>
          </p:txBody>
        </p:sp>
        <p:cxnSp>
          <p:nvCxnSpPr>
            <p:cNvPr id="10" name="Straight Connector 9">
              <a:extLst>
                <a:ext uri="{FF2B5EF4-FFF2-40B4-BE49-F238E27FC236}">
                  <a16:creationId xmlns:a16="http://schemas.microsoft.com/office/drawing/2014/main" id="{4B4D140D-D328-D1A9-EB0A-02FAF580AEB6}"/>
                </a:ext>
              </a:extLst>
            </p:cNvPr>
            <p:cNvCxnSpPr>
              <a:cxnSpLocks/>
              <a:stCxn id="9" idx="4"/>
            </p:cNvCxnSpPr>
            <p:nvPr/>
          </p:nvCxnSpPr>
          <p:spPr>
            <a:xfrm>
              <a:off x="4802473" y="7110697"/>
              <a:ext cx="0" cy="399668"/>
            </a:xfrm>
            <a:prstGeom prst="line">
              <a:avLst/>
            </a:prstGeom>
            <a:ln w="38100"/>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CD7D1151-B527-0F89-CA89-76D33681440C}"/>
                </a:ext>
              </a:extLst>
            </p:cNvPr>
            <p:cNvGrpSpPr/>
            <p:nvPr/>
          </p:nvGrpSpPr>
          <p:grpSpPr>
            <a:xfrm>
              <a:off x="4383996" y="7739977"/>
              <a:ext cx="290602" cy="216000"/>
              <a:chOff x="3733181" y="7594250"/>
              <a:chExt cx="290602" cy="216000"/>
            </a:xfrm>
          </p:grpSpPr>
          <p:sp>
            <p:nvSpPr>
              <p:cNvPr id="26" name="Oval 25">
                <a:extLst>
                  <a:ext uri="{FF2B5EF4-FFF2-40B4-BE49-F238E27FC236}">
                    <a16:creationId xmlns:a16="http://schemas.microsoft.com/office/drawing/2014/main" id="{EA65F159-F250-48B4-5DE5-BA7BD2369C01}"/>
                  </a:ext>
                </a:extLst>
              </p:cNvPr>
              <p:cNvSpPr>
                <a:spLocks noChangeAspect="1"/>
              </p:cNvSpPr>
              <p:nvPr/>
            </p:nvSpPr>
            <p:spPr>
              <a:xfrm>
                <a:off x="3807783" y="7594250"/>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2</a:t>
                </a:r>
              </a:p>
            </p:txBody>
          </p:sp>
          <p:cxnSp>
            <p:nvCxnSpPr>
              <p:cNvPr id="27" name="Straight Connector 26">
                <a:extLst>
                  <a:ext uri="{FF2B5EF4-FFF2-40B4-BE49-F238E27FC236}">
                    <a16:creationId xmlns:a16="http://schemas.microsoft.com/office/drawing/2014/main" id="{4154C8A9-E1E4-31C6-7A46-AA52509ED887}"/>
                  </a:ext>
                </a:extLst>
              </p:cNvPr>
              <p:cNvCxnSpPr>
                <a:cxnSpLocks/>
              </p:cNvCxnSpPr>
              <p:nvPr/>
            </p:nvCxnSpPr>
            <p:spPr>
              <a:xfrm flipH="1">
                <a:off x="3733181" y="7702250"/>
                <a:ext cx="93629"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678902BA-D1EF-84A2-62F4-0D1B374F2164}"/>
                </a:ext>
              </a:extLst>
            </p:cNvPr>
            <p:cNvGrpSpPr/>
            <p:nvPr/>
          </p:nvGrpSpPr>
          <p:grpSpPr>
            <a:xfrm flipH="1">
              <a:off x="3025397" y="7434240"/>
              <a:ext cx="336849" cy="216000"/>
              <a:chOff x="3885581" y="7740820"/>
              <a:chExt cx="336849" cy="216000"/>
            </a:xfrm>
          </p:grpSpPr>
          <p:sp>
            <p:nvSpPr>
              <p:cNvPr id="24" name="Oval 23">
                <a:extLst>
                  <a:ext uri="{FF2B5EF4-FFF2-40B4-BE49-F238E27FC236}">
                    <a16:creationId xmlns:a16="http://schemas.microsoft.com/office/drawing/2014/main" id="{0BE5C398-454A-6421-4B94-82DFEFC29A19}"/>
                  </a:ext>
                </a:extLst>
              </p:cNvPr>
              <p:cNvSpPr>
                <a:spLocks noChangeAspect="1"/>
              </p:cNvSpPr>
              <p:nvPr/>
            </p:nvSpPr>
            <p:spPr>
              <a:xfrm>
                <a:off x="4006430" y="7740820"/>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6</a:t>
                </a:r>
              </a:p>
            </p:txBody>
          </p:sp>
          <p:cxnSp>
            <p:nvCxnSpPr>
              <p:cNvPr id="25" name="Straight Connector 24">
                <a:extLst>
                  <a:ext uri="{FF2B5EF4-FFF2-40B4-BE49-F238E27FC236}">
                    <a16:creationId xmlns:a16="http://schemas.microsoft.com/office/drawing/2014/main" id="{251131E3-E733-AD3E-0387-85C75ACEA88B}"/>
                  </a:ext>
                </a:extLst>
              </p:cNvPr>
              <p:cNvCxnSpPr>
                <a:cxnSpLocks/>
              </p:cNvCxnSpPr>
              <p:nvPr/>
            </p:nvCxnSpPr>
            <p:spPr>
              <a:xfrm flipH="1">
                <a:off x="3885581" y="7854650"/>
                <a:ext cx="144000"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60CDC4A8-0381-D7EB-0F02-3E2300A50AFE}"/>
                </a:ext>
              </a:extLst>
            </p:cNvPr>
            <p:cNvGrpSpPr/>
            <p:nvPr/>
          </p:nvGrpSpPr>
          <p:grpSpPr>
            <a:xfrm flipH="1">
              <a:off x="3031184" y="7747021"/>
              <a:ext cx="325274" cy="215987"/>
              <a:chOff x="3885581" y="7746773"/>
              <a:chExt cx="325274" cy="215987"/>
            </a:xfrm>
          </p:grpSpPr>
          <p:sp>
            <p:nvSpPr>
              <p:cNvPr id="22" name="Oval 21">
                <a:extLst>
                  <a:ext uri="{FF2B5EF4-FFF2-40B4-BE49-F238E27FC236}">
                    <a16:creationId xmlns:a16="http://schemas.microsoft.com/office/drawing/2014/main" id="{0ADC678A-052D-7F89-6F7B-C0C9AD18ACFD}"/>
                  </a:ext>
                </a:extLst>
              </p:cNvPr>
              <p:cNvSpPr>
                <a:spLocks noChangeAspect="1"/>
              </p:cNvSpPr>
              <p:nvPr/>
            </p:nvSpPr>
            <p:spPr>
              <a:xfrm>
                <a:off x="3994855" y="7746773"/>
                <a:ext cx="216000" cy="21598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5</a:t>
                </a:r>
              </a:p>
            </p:txBody>
          </p:sp>
          <p:cxnSp>
            <p:nvCxnSpPr>
              <p:cNvPr id="23" name="Straight Connector 22">
                <a:extLst>
                  <a:ext uri="{FF2B5EF4-FFF2-40B4-BE49-F238E27FC236}">
                    <a16:creationId xmlns:a16="http://schemas.microsoft.com/office/drawing/2014/main" id="{92A46664-5B28-33E0-3404-EA395E04C656}"/>
                  </a:ext>
                </a:extLst>
              </p:cNvPr>
              <p:cNvCxnSpPr>
                <a:cxnSpLocks/>
              </p:cNvCxnSpPr>
              <p:nvPr/>
            </p:nvCxnSpPr>
            <p:spPr>
              <a:xfrm flipH="1">
                <a:off x="3885581" y="7854650"/>
                <a:ext cx="144000"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1E065E26-50FA-C1E1-62DD-2861AE3AC301}"/>
                </a:ext>
              </a:extLst>
            </p:cNvPr>
            <p:cNvGrpSpPr/>
            <p:nvPr/>
          </p:nvGrpSpPr>
          <p:grpSpPr>
            <a:xfrm flipH="1">
              <a:off x="3023731" y="8184335"/>
              <a:ext cx="340181" cy="216000"/>
              <a:chOff x="3885581" y="7744068"/>
              <a:chExt cx="340181" cy="216000"/>
            </a:xfrm>
          </p:grpSpPr>
          <p:sp>
            <p:nvSpPr>
              <p:cNvPr id="20" name="Oval 19">
                <a:extLst>
                  <a:ext uri="{FF2B5EF4-FFF2-40B4-BE49-F238E27FC236}">
                    <a16:creationId xmlns:a16="http://schemas.microsoft.com/office/drawing/2014/main" id="{6A2C719C-7A21-0C51-2005-46C70B069941}"/>
                  </a:ext>
                </a:extLst>
              </p:cNvPr>
              <p:cNvSpPr>
                <a:spLocks noChangeAspect="1"/>
              </p:cNvSpPr>
              <p:nvPr/>
            </p:nvSpPr>
            <p:spPr>
              <a:xfrm>
                <a:off x="4009762" y="7744068"/>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4</a:t>
                </a:r>
              </a:p>
            </p:txBody>
          </p:sp>
          <p:cxnSp>
            <p:nvCxnSpPr>
              <p:cNvPr id="21" name="Straight Connector 20">
                <a:extLst>
                  <a:ext uri="{FF2B5EF4-FFF2-40B4-BE49-F238E27FC236}">
                    <a16:creationId xmlns:a16="http://schemas.microsoft.com/office/drawing/2014/main" id="{0DAE353B-B014-42D5-E1F5-1E343849CC18}"/>
                  </a:ext>
                </a:extLst>
              </p:cNvPr>
              <p:cNvCxnSpPr>
                <a:cxnSpLocks/>
              </p:cNvCxnSpPr>
              <p:nvPr/>
            </p:nvCxnSpPr>
            <p:spPr>
              <a:xfrm flipH="1">
                <a:off x="3885581" y="7854650"/>
                <a:ext cx="144000" cy="0"/>
              </a:xfrm>
              <a:prstGeom prst="line">
                <a:avLst/>
              </a:prstGeom>
              <a:ln w="38100"/>
            </p:spPr>
            <p:style>
              <a:lnRef idx="2">
                <a:schemeClr val="accent1"/>
              </a:lnRef>
              <a:fillRef idx="0">
                <a:schemeClr val="accent1"/>
              </a:fillRef>
              <a:effectRef idx="1">
                <a:schemeClr val="accent1"/>
              </a:effectRef>
              <a:fontRef idx="minor">
                <a:schemeClr val="tx1"/>
              </a:fontRef>
            </p:style>
          </p:cxnSp>
        </p:grpSp>
        <p:cxnSp>
          <p:nvCxnSpPr>
            <p:cNvPr id="15" name="Straight Connector 14">
              <a:extLst>
                <a:ext uri="{FF2B5EF4-FFF2-40B4-BE49-F238E27FC236}">
                  <a16:creationId xmlns:a16="http://schemas.microsoft.com/office/drawing/2014/main" id="{9F2889EC-7607-D1E3-23E2-9B22FF71D6E3}"/>
                </a:ext>
              </a:extLst>
            </p:cNvPr>
            <p:cNvCxnSpPr>
              <a:cxnSpLocks/>
            </p:cNvCxnSpPr>
            <p:nvPr/>
          </p:nvCxnSpPr>
          <p:spPr>
            <a:xfrm flipH="1">
              <a:off x="4802473" y="7526967"/>
              <a:ext cx="311334"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2993810-FA36-B9D0-8F2A-9744EE16A92F}"/>
                </a:ext>
              </a:extLst>
            </p:cNvPr>
            <p:cNvCxnSpPr>
              <a:cxnSpLocks/>
            </p:cNvCxnSpPr>
            <p:nvPr/>
          </p:nvCxnSpPr>
          <p:spPr>
            <a:xfrm flipH="1">
              <a:off x="4793420" y="7342817"/>
              <a:ext cx="126000" cy="0"/>
            </a:xfrm>
            <a:prstGeom prst="line">
              <a:avLst/>
            </a:prstGeom>
            <a:ln w="38100"/>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CB69714B-1C35-AB1A-47E6-E91662376960}"/>
                </a:ext>
              </a:extLst>
            </p:cNvPr>
            <p:cNvGrpSpPr/>
            <p:nvPr/>
          </p:nvGrpSpPr>
          <p:grpSpPr>
            <a:xfrm flipV="1">
              <a:off x="3772840" y="9280151"/>
              <a:ext cx="216000" cy="280034"/>
              <a:chOff x="2622264" y="7109057"/>
              <a:chExt cx="216000" cy="280034"/>
            </a:xfrm>
          </p:grpSpPr>
          <p:cxnSp>
            <p:nvCxnSpPr>
              <p:cNvPr id="18" name="Straight Connector 17">
                <a:extLst>
                  <a:ext uri="{FF2B5EF4-FFF2-40B4-BE49-F238E27FC236}">
                    <a16:creationId xmlns:a16="http://schemas.microsoft.com/office/drawing/2014/main" id="{866878E7-D044-ACD5-7F19-406BE1ED3F32}"/>
                  </a:ext>
                </a:extLst>
              </p:cNvPr>
              <p:cNvCxnSpPr>
                <a:cxnSpLocks/>
              </p:cNvCxnSpPr>
              <p:nvPr/>
            </p:nvCxnSpPr>
            <p:spPr>
              <a:xfrm>
                <a:off x="2730264" y="7294227"/>
                <a:ext cx="0" cy="94864"/>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E9551DEC-DFD0-B5FC-9DCA-8F9BAF9693F8}"/>
                  </a:ext>
                </a:extLst>
              </p:cNvPr>
              <p:cNvSpPr>
                <a:spLocks noChangeAspect="1"/>
              </p:cNvSpPr>
              <p:nvPr/>
            </p:nvSpPr>
            <p:spPr>
              <a:xfrm rot="10800000">
                <a:off x="2622264" y="7109057"/>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3</a:t>
                </a:r>
              </a:p>
            </p:txBody>
          </p:sp>
        </p:grpSp>
      </p:grpSp>
    </p:spTree>
    <p:extLst>
      <p:ext uri="{BB962C8B-B14F-4D97-AF65-F5344CB8AC3E}">
        <p14:creationId xmlns:p14="http://schemas.microsoft.com/office/powerpoint/2010/main" val="3869795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F6072B-82D0-91A2-923F-A50A2481B7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5999" y="1690686"/>
            <a:ext cx="11519999" cy="4631449"/>
          </a:xfrm>
          <a:prstGeom prst="rect">
            <a:avLst/>
          </a:prstGeom>
        </p:spPr>
      </p:pic>
      <p:sp>
        <p:nvSpPr>
          <p:cNvPr id="5" name="Title 1">
            <a:extLst>
              <a:ext uri="{FF2B5EF4-FFF2-40B4-BE49-F238E27FC236}">
                <a16:creationId xmlns:a16="http://schemas.microsoft.com/office/drawing/2014/main" id="{A786AA76-5FCB-3769-CADE-93921D35A97D}"/>
              </a:ext>
            </a:extLst>
          </p:cNvPr>
          <p:cNvSpPr>
            <a:spLocks noGrp="1"/>
          </p:cNvSpPr>
          <p:nvPr>
            <p:ph type="title"/>
          </p:nvPr>
        </p:nvSpPr>
        <p:spPr>
          <a:xfrm>
            <a:off x="838200" y="365125"/>
            <a:ext cx="10515600" cy="1325563"/>
          </a:xfrm>
        </p:spPr>
        <p:txBody>
          <a:bodyPr/>
          <a:lstStyle/>
          <a:p>
            <a:r>
              <a:rPr lang="en-AU" dirty="0" err="1"/>
              <a:t>Hãy</a:t>
            </a:r>
            <a:r>
              <a:rPr lang="en-AU" dirty="0"/>
              <a:t> </a:t>
            </a:r>
            <a:r>
              <a:rPr lang="en-AU" dirty="0" err="1"/>
              <a:t>bật</a:t>
            </a:r>
            <a:r>
              <a:rPr lang="en-AU" dirty="0"/>
              <a:t> </a:t>
            </a:r>
            <a:r>
              <a:rPr lang="en-AU" dirty="0" err="1"/>
              <a:t>và</a:t>
            </a:r>
            <a:r>
              <a:rPr lang="en-AU" dirty="0"/>
              <a:t> </a:t>
            </a:r>
            <a:r>
              <a:rPr lang="en-AU" dirty="0" err="1"/>
              <a:t>tắt</a:t>
            </a:r>
            <a:r>
              <a:rPr lang="en-AU" dirty="0"/>
              <a:t> </a:t>
            </a:r>
            <a:r>
              <a:rPr lang="en-AU" dirty="0" err="1"/>
              <a:t>điện</a:t>
            </a:r>
            <a:r>
              <a:rPr lang="en-AU" dirty="0"/>
              <a:t> </a:t>
            </a:r>
            <a:r>
              <a:rPr lang="en-AU" dirty="0" err="1"/>
              <a:t>thoại</a:t>
            </a:r>
            <a:r>
              <a:rPr lang="en-AU" dirty="0"/>
              <a:t> </a:t>
            </a:r>
            <a:r>
              <a:rPr lang="en-AU" dirty="0" err="1"/>
              <a:t>của</a:t>
            </a:r>
            <a:r>
              <a:rPr lang="en-AU" dirty="0"/>
              <a:t> </a:t>
            </a:r>
            <a:r>
              <a:rPr lang="en-AU" dirty="0" err="1"/>
              <a:t>bạn</a:t>
            </a:r>
            <a:endParaRPr lang="en-AU" dirty="0"/>
          </a:p>
        </p:txBody>
      </p:sp>
      <p:sp>
        <p:nvSpPr>
          <p:cNvPr id="7" name="Title 1">
            <a:extLst>
              <a:ext uri="{FF2B5EF4-FFF2-40B4-BE49-F238E27FC236}">
                <a16:creationId xmlns:a16="http://schemas.microsoft.com/office/drawing/2014/main" id="{84894E3D-C533-CD96-A840-30818721FEA8}"/>
              </a:ext>
            </a:extLst>
          </p:cNvPr>
          <p:cNvSpPr txBox="1">
            <a:spLocks/>
          </p:cNvSpPr>
          <p:nvPr/>
        </p:nvSpPr>
        <p:spPr>
          <a:xfrm>
            <a:off x="838200" y="2435367"/>
            <a:ext cx="5191898" cy="314209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a:lnSpc>
                <a:spcPct val="120000"/>
              </a:lnSpc>
              <a:spcBef>
                <a:spcPts val="0"/>
              </a:spcBef>
            </a:pPr>
            <a:r>
              <a:rPr lang="vi-VN" dirty="0"/>
              <a:t>Bạn sử dụng phương pháp mở khóa nào - mật mã, vân tay hay nhận diện khuôn mặt</a:t>
            </a:r>
            <a:r>
              <a:rPr lang="en-AU" dirty="0"/>
              <a:t>?</a:t>
            </a:r>
          </a:p>
        </p:txBody>
      </p:sp>
    </p:spTree>
    <p:extLst>
      <p:ext uri="{BB962C8B-B14F-4D97-AF65-F5344CB8AC3E}">
        <p14:creationId xmlns:p14="http://schemas.microsoft.com/office/powerpoint/2010/main" val="10784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87C5-E780-B5D6-D3B0-416ED4AD8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582FF-0347-BA6E-9EAB-E1C70A5A0777}"/>
              </a:ext>
            </a:extLst>
          </p:cNvPr>
          <p:cNvSpPr>
            <a:spLocks noGrp="1"/>
          </p:cNvSpPr>
          <p:nvPr>
            <p:ph type="title"/>
          </p:nvPr>
        </p:nvSpPr>
        <p:spPr/>
        <p:txBody>
          <a:bodyPr/>
          <a:lstStyle/>
          <a:p>
            <a:r>
              <a:rPr lang="en-AU" dirty="0" err="1"/>
              <a:t>Hãy</a:t>
            </a:r>
            <a:r>
              <a:rPr lang="en-AU" dirty="0"/>
              <a:t> </a:t>
            </a:r>
            <a:r>
              <a:rPr lang="en-AU" dirty="0" err="1"/>
              <a:t>thử</a:t>
            </a:r>
            <a:r>
              <a:rPr lang="en-AU" dirty="0"/>
              <a:t> </a:t>
            </a:r>
            <a:r>
              <a:rPr lang="en-AU" dirty="0" err="1"/>
              <a:t>những</a:t>
            </a:r>
            <a:r>
              <a:rPr lang="en-AU" dirty="0"/>
              <a:t> </a:t>
            </a:r>
            <a:r>
              <a:rPr lang="en-AU" dirty="0" err="1"/>
              <a:t>động</a:t>
            </a:r>
            <a:r>
              <a:rPr lang="en-AU" dirty="0"/>
              <a:t> </a:t>
            </a:r>
            <a:r>
              <a:rPr lang="en-AU" dirty="0" err="1"/>
              <a:t>tác</a:t>
            </a:r>
            <a:r>
              <a:rPr lang="en-AU" dirty="0"/>
              <a:t> </a:t>
            </a:r>
            <a:r>
              <a:rPr lang="en-AU" dirty="0" err="1"/>
              <a:t>này</a:t>
            </a:r>
            <a:r>
              <a:rPr lang="en-AU" dirty="0"/>
              <a:t> </a:t>
            </a:r>
            <a:r>
              <a:rPr lang="en-AU" dirty="0" err="1"/>
              <a:t>nhé</a:t>
            </a:r>
            <a:r>
              <a:rPr lang="en-AU" dirty="0"/>
              <a:t>. …</a:t>
            </a:r>
          </a:p>
        </p:txBody>
      </p:sp>
      <p:sp>
        <p:nvSpPr>
          <p:cNvPr id="3" name="Content Placeholder 2">
            <a:extLst>
              <a:ext uri="{FF2B5EF4-FFF2-40B4-BE49-F238E27FC236}">
                <a16:creationId xmlns:a16="http://schemas.microsoft.com/office/drawing/2014/main" id="{FF07D363-9675-4B25-1336-3CEB6F90DF3A}"/>
              </a:ext>
            </a:extLst>
          </p:cNvPr>
          <p:cNvSpPr>
            <a:spLocks noGrp="1"/>
          </p:cNvSpPr>
          <p:nvPr>
            <p:ph idx="1"/>
          </p:nvPr>
        </p:nvSpPr>
        <p:spPr>
          <a:xfrm>
            <a:off x="500232" y="3738600"/>
            <a:ext cx="1598428" cy="952346"/>
          </a:xfrm>
        </p:spPr>
        <p:txBody>
          <a:bodyPr>
            <a:normAutofit/>
          </a:bodyPr>
          <a:lstStyle/>
          <a:p>
            <a:pPr marL="0" indent="0" algn="ctr">
              <a:lnSpc>
                <a:spcPct val="120000"/>
              </a:lnSpc>
              <a:buNone/>
            </a:pPr>
            <a:r>
              <a:rPr lang="en-AU" sz="2000" dirty="0" err="1"/>
              <a:t>Chạm</a:t>
            </a:r>
            <a:endParaRPr lang="en-AU" sz="2000" dirty="0"/>
          </a:p>
          <a:p>
            <a:pPr marL="0" indent="0" algn="ctr">
              <a:lnSpc>
                <a:spcPct val="120000"/>
              </a:lnSpc>
              <a:buNone/>
            </a:pPr>
            <a:r>
              <a:rPr lang="en-AU" sz="2000" dirty="0"/>
              <a:t>Tap</a:t>
            </a:r>
          </a:p>
        </p:txBody>
      </p:sp>
      <p:sp>
        <p:nvSpPr>
          <p:cNvPr id="4" name="Oval 3">
            <a:extLst>
              <a:ext uri="{FF2B5EF4-FFF2-40B4-BE49-F238E27FC236}">
                <a16:creationId xmlns:a16="http://schemas.microsoft.com/office/drawing/2014/main" id="{FD536DF5-0AB7-B066-DC92-8349388DB04E}"/>
              </a:ext>
              <a:ext uri="{C183D7F6-B498-43B3-948B-1728B52AA6E4}">
                <adec:decorative xmlns:adec="http://schemas.microsoft.com/office/drawing/2017/decorative" val="1"/>
              </a:ext>
            </a:extLst>
          </p:cNvPr>
          <p:cNvSpPr/>
          <p:nvPr/>
        </p:nvSpPr>
        <p:spPr>
          <a:xfrm>
            <a:off x="1137221" y="2979737"/>
            <a:ext cx="324451" cy="32445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a:extLst>
              <a:ext uri="{FF2B5EF4-FFF2-40B4-BE49-F238E27FC236}">
                <a16:creationId xmlns:a16="http://schemas.microsoft.com/office/drawing/2014/main" id="{773593E1-C15A-C46F-DA1F-8AF7C7B38C37}"/>
              </a:ext>
              <a:ext uri="{C183D7F6-B498-43B3-948B-1728B52AA6E4}">
                <adec:decorative xmlns:adec="http://schemas.microsoft.com/office/drawing/2017/decorative" val="1"/>
              </a:ext>
            </a:extLst>
          </p:cNvPr>
          <p:cNvGrpSpPr/>
          <p:nvPr/>
        </p:nvGrpSpPr>
        <p:grpSpPr>
          <a:xfrm>
            <a:off x="3242164" y="2864407"/>
            <a:ext cx="439781" cy="439781"/>
            <a:chOff x="1050183" y="2747961"/>
            <a:chExt cx="439781" cy="439781"/>
          </a:xfrm>
        </p:grpSpPr>
        <p:sp>
          <p:nvSpPr>
            <p:cNvPr id="6" name="Oval 5">
              <a:extLst>
                <a:ext uri="{FF2B5EF4-FFF2-40B4-BE49-F238E27FC236}">
                  <a16:creationId xmlns:a16="http://schemas.microsoft.com/office/drawing/2014/main" id="{32BF2561-776B-53F1-6690-C045D519BA85}"/>
                </a:ext>
              </a:extLst>
            </p:cNvPr>
            <p:cNvSpPr/>
            <p:nvPr/>
          </p:nvSpPr>
          <p:spPr>
            <a:xfrm>
              <a:off x="1050183" y="2747961"/>
              <a:ext cx="439781" cy="439781"/>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B737D210-BCF6-C976-BAE3-71B41FDED0B7}"/>
                </a:ext>
              </a:extLst>
            </p:cNvPr>
            <p:cNvSpPr/>
            <p:nvPr/>
          </p:nvSpPr>
          <p:spPr>
            <a:xfrm>
              <a:off x="1157275" y="2856640"/>
              <a:ext cx="225597" cy="22559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 name="Group 16">
            <a:extLst>
              <a:ext uri="{FF2B5EF4-FFF2-40B4-BE49-F238E27FC236}">
                <a16:creationId xmlns:a16="http://schemas.microsoft.com/office/drawing/2014/main" id="{07032631-885E-5B9E-796B-D98F813AF6A1}"/>
              </a:ext>
              <a:ext uri="{C183D7F6-B498-43B3-948B-1728B52AA6E4}">
                <adec:decorative xmlns:adec="http://schemas.microsoft.com/office/drawing/2017/decorative" val="1"/>
              </a:ext>
            </a:extLst>
          </p:cNvPr>
          <p:cNvGrpSpPr/>
          <p:nvPr/>
        </p:nvGrpSpPr>
        <p:grpSpPr>
          <a:xfrm>
            <a:off x="5462437" y="2931722"/>
            <a:ext cx="689411" cy="305149"/>
            <a:chOff x="979090" y="3719232"/>
            <a:chExt cx="689411" cy="305149"/>
          </a:xfrm>
        </p:grpSpPr>
        <p:sp>
          <p:nvSpPr>
            <p:cNvPr id="8" name="Terminator 7">
              <a:extLst>
                <a:ext uri="{FF2B5EF4-FFF2-40B4-BE49-F238E27FC236}">
                  <a16:creationId xmlns:a16="http://schemas.microsoft.com/office/drawing/2014/main" id="{7E61D052-DF10-62DE-E2B0-F5266DABD6A4}"/>
                </a:ext>
              </a:extLst>
            </p:cNvPr>
            <p:cNvSpPr/>
            <p:nvPr/>
          </p:nvSpPr>
          <p:spPr>
            <a:xfrm>
              <a:off x="979090" y="3785628"/>
              <a:ext cx="683739" cy="172354"/>
            </a:xfrm>
            <a:prstGeom prst="flowChartTerminator">
              <a:avLst/>
            </a:prstGeom>
            <a:gradFill flip="none" rotWithShape="1">
              <a:gsLst>
                <a:gs pos="0">
                  <a:schemeClr val="bg1"/>
                </a:gs>
                <a:gs pos="25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rminator 8">
              <a:extLst>
                <a:ext uri="{FF2B5EF4-FFF2-40B4-BE49-F238E27FC236}">
                  <a16:creationId xmlns:a16="http://schemas.microsoft.com/office/drawing/2014/main" id="{18AE86F4-258B-36C0-CE23-85CCA617703E}"/>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rminator 9">
              <a:extLst>
                <a:ext uri="{FF2B5EF4-FFF2-40B4-BE49-F238E27FC236}">
                  <a16:creationId xmlns:a16="http://schemas.microsoft.com/office/drawing/2014/main" id="{B104DE73-500E-B354-CFE2-AD8841D369C0}"/>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E69CEC0B-4EB9-8B2A-821D-DD70374D99D0}"/>
              </a:ext>
              <a:ext uri="{C183D7F6-B498-43B3-948B-1728B52AA6E4}">
                <adec:decorative xmlns:adec="http://schemas.microsoft.com/office/drawing/2017/decorative" val="1"/>
              </a:ext>
            </a:extLst>
          </p:cNvPr>
          <p:cNvGrpSpPr/>
          <p:nvPr/>
        </p:nvGrpSpPr>
        <p:grpSpPr>
          <a:xfrm rot="5400000">
            <a:off x="7740209" y="2931720"/>
            <a:ext cx="689411" cy="305149"/>
            <a:chOff x="979090" y="3719232"/>
            <a:chExt cx="689411" cy="305149"/>
          </a:xfrm>
        </p:grpSpPr>
        <p:sp>
          <p:nvSpPr>
            <p:cNvPr id="19" name="Terminator 18">
              <a:extLst>
                <a:ext uri="{FF2B5EF4-FFF2-40B4-BE49-F238E27FC236}">
                  <a16:creationId xmlns:a16="http://schemas.microsoft.com/office/drawing/2014/main" id="{EF23BDB8-00F7-97E5-F016-7EA37C209128}"/>
                </a:ext>
              </a:extLst>
            </p:cNvPr>
            <p:cNvSpPr/>
            <p:nvPr/>
          </p:nvSpPr>
          <p:spPr>
            <a:xfrm>
              <a:off x="979090" y="3785628"/>
              <a:ext cx="683739" cy="172354"/>
            </a:xfrm>
            <a:prstGeom prst="flowChartTerminator">
              <a:avLst/>
            </a:prstGeom>
            <a:gradFill flip="none" rotWithShape="1">
              <a:gsLst>
                <a:gs pos="0">
                  <a:schemeClr val="bg1"/>
                </a:gs>
                <a:gs pos="25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rminator 19">
              <a:extLst>
                <a:ext uri="{FF2B5EF4-FFF2-40B4-BE49-F238E27FC236}">
                  <a16:creationId xmlns:a16="http://schemas.microsoft.com/office/drawing/2014/main" id="{AEEF77A1-A71D-6008-0957-5FB059372313}"/>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rminator 20">
              <a:extLst>
                <a:ext uri="{FF2B5EF4-FFF2-40B4-BE49-F238E27FC236}">
                  <a16:creationId xmlns:a16="http://schemas.microsoft.com/office/drawing/2014/main" id="{4907BFCD-EAAE-3A80-7F68-7062FD4A3488}"/>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0" name="Group 29">
            <a:extLst>
              <a:ext uri="{FF2B5EF4-FFF2-40B4-BE49-F238E27FC236}">
                <a16:creationId xmlns:a16="http://schemas.microsoft.com/office/drawing/2014/main" id="{5DA44CDD-A1DD-D23D-9932-10DEC9099018}"/>
              </a:ext>
              <a:ext uri="{C183D7F6-B498-43B3-948B-1728B52AA6E4}">
                <adec:decorative xmlns:adec="http://schemas.microsoft.com/office/drawing/2017/decorative" val="1"/>
              </a:ext>
            </a:extLst>
          </p:cNvPr>
          <p:cNvGrpSpPr/>
          <p:nvPr/>
        </p:nvGrpSpPr>
        <p:grpSpPr>
          <a:xfrm>
            <a:off x="10017979" y="2819726"/>
            <a:ext cx="921641" cy="523466"/>
            <a:chOff x="579896" y="5482812"/>
            <a:chExt cx="1272395" cy="722684"/>
          </a:xfrm>
        </p:grpSpPr>
        <p:grpSp>
          <p:nvGrpSpPr>
            <p:cNvPr id="22" name="Group 21">
              <a:extLst>
                <a:ext uri="{FF2B5EF4-FFF2-40B4-BE49-F238E27FC236}">
                  <a16:creationId xmlns:a16="http://schemas.microsoft.com/office/drawing/2014/main" id="{F10D14F7-4604-A238-59B2-B6959D6A1A5C}"/>
                </a:ext>
              </a:extLst>
            </p:cNvPr>
            <p:cNvGrpSpPr/>
            <p:nvPr/>
          </p:nvGrpSpPr>
          <p:grpSpPr>
            <a:xfrm rot="8801882">
              <a:off x="579896" y="5900347"/>
              <a:ext cx="689411" cy="305149"/>
              <a:chOff x="979090" y="3719232"/>
              <a:chExt cx="689411" cy="305149"/>
            </a:xfrm>
          </p:grpSpPr>
          <p:sp>
            <p:nvSpPr>
              <p:cNvPr id="23" name="Terminator 22">
                <a:extLst>
                  <a:ext uri="{FF2B5EF4-FFF2-40B4-BE49-F238E27FC236}">
                    <a16:creationId xmlns:a16="http://schemas.microsoft.com/office/drawing/2014/main" id="{FA962AB2-0D06-7C9B-6C13-BA4F9DC57CDB}"/>
                  </a:ext>
                </a:extLst>
              </p:cNvPr>
              <p:cNvSpPr/>
              <p:nvPr/>
            </p:nvSpPr>
            <p:spPr>
              <a:xfrm>
                <a:off x="979090" y="3785628"/>
                <a:ext cx="683739" cy="172354"/>
              </a:xfrm>
              <a:prstGeom prst="flowChartTerminator">
                <a:avLst/>
              </a:prstGeom>
              <a:gradFill flip="none" rotWithShape="1">
                <a:gsLst>
                  <a:gs pos="0">
                    <a:schemeClr val="bg1"/>
                  </a:gs>
                  <a:gs pos="72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rminator 23">
                <a:extLst>
                  <a:ext uri="{FF2B5EF4-FFF2-40B4-BE49-F238E27FC236}">
                    <a16:creationId xmlns:a16="http://schemas.microsoft.com/office/drawing/2014/main" id="{D70D2530-523E-2430-D86A-F89E9E6C8562}"/>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rminator 24">
                <a:extLst>
                  <a:ext uri="{FF2B5EF4-FFF2-40B4-BE49-F238E27FC236}">
                    <a16:creationId xmlns:a16="http://schemas.microsoft.com/office/drawing/2014/main" id="{2BF0065F-71FF-1838-071A-524F0CF9478A}"/>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98467FE8-86D5-2F74-EE8A-84BCC739ED71}"/>
                </a:ext>
              </a:extLst>
            </p:cNvPr>
            <p:cNvGrpSpPr/>
            <p:nvPr/>
          </p:nvGrpSpPr>
          <p:grpSpPr>
            <a:xfrm rot="8801882" flipH="1" flipV="1">
              <a:off x="1162880" y="5482812"/>
              <a:ext cx="689411" cy="305149"/>
              <a:chOff x="979090" y="3719232"/>
              <a:chExt cx="689411" cy="305149"/>
            </a:xfrm>
          </p:grpSpPr>
          <p:sp>
            <p:nvSpPr>
              <p:cNvPr id="27" name="Terminator 26">
                <a:extLst>
                  <a:ext uri="{FF2B5EF4-FFF2-40B4-BE49-F238E27FC236}">
                    <a16:creationId xmlns:a16="http://schemas.microsoft.com/office/drawing/2014/main" id="{AE6D0B85-7FEB-74A3-22A9-5557B9DF5D2D}"/>
                  </a:ext>
                </a:extLst>
              </p:cNvPr>
              <p:cNvSpPr/>
              <p:nvPr/>
            </p:nvSpPr>
            <p:spPr>
              <a:xfrm>
                <a:off x="979090" y="3785628"/>
                <a:ext cx="683739" cy="172354"/>
              </a:xfrm>
              <a:prstGeom prst="flowChartTerminator">
                <a:avLst/>
              </a:prstGeom>
              <a:gradFill flip="none" rotWithShape="1">
                <a:gsLst>
                  <a:gs pos="0">
                    <a:schemeClr val="bg1"/>
                  </a:gs>
                  <a:gs pos="71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rminator 27">
                <a:extLst>
                  <a:ext uri="{FF2B5EF4-FFF2-40B4-BE49-F238E27FC236}">
                    <a16:creationId xmlns:a16="http://schemas.microsoft.com/office/drawing/2014/main" id="{E162C98E-FCA7-A4AC-D82F-7C865F497C90}"/>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rminator 28">
                <a:extLst>
                  <a:ext uri="{FF2B5EF4-FFF2-40B4-BE49-F238E27FC236}">
                    <a16:creationId xmlns:a16="http://schemas.microsoft.com/office/drawing/2014/main" id="{A8B446B2-598D-8D71-9269-E5622D9C2B65}"/>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1" name="Content Placeholder 2">
            <a:extLst>
              <a:ext uri="{FF2B5EF4-FFF2-40B4-BE49-F238E27FC236}">
                <a16:creationId xmlns:a16="http://schemas.microsoft.com/office/drawing/2014/main" id="{9048BCCF-E00F-8855-76CD-5F3B71133991}"/>
              </a:ext>
            </a:extLst>
          </p:cNvPr>
          <p:cNvSpPr txBox="1">
            <a:spLocks/>
          </p:cNvSpPr>
          <p:nvPr/>
        </p:nvSpPr>
        <p:spPr>
          <a:xfrm>
            <a:off x="2416098" y="3738600"/>
            <a:ext cx="2007219" cy="1234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Chạm</a:t>
            </a:r>
            <a:r>
              <a:rPr lang="en-AU" sz="2000" dirty="0"/>
              <a:t> </a:t>
            </a:r>
            <a:r>
              <a:rPr lang="en-AU" sz="2000" dirty="0" err="1"/>
              <a:t>và</a:t>
            </a:r>
            <a:r>
              <a:rPr lang="en-AU" sz="2000" dirty="0"/>
              <a:t> </a:t>
            </a:r>
            <a:r>
              <a:rPr lang="en-AU" sz="2000" dirty="0" err="1"/>
              <a:t>giữ</a:t>
            </a:r>
            <a:endParaRPr lang="en-AU" sz="2000" dirty="0"/>
          </a:p>
          <a:p>
            <a:pPr marL="0" indent="0" algn="ctr">
              <a:lnSpc>
                <a:spcPct val="120000"/>
              </a:lnSpc>
              <a:buNone/>
            </a:pPr>
            <a:r>
              <a:rPr lang="en-AU" sz="2000" dirty="0"/>
              <a:t>Touch and Hold</a:t>
            </a:r>
          </a:p>
        </p:txBody>
      </p:sp>
      <p:sp>
        <p:nvSpPr>
          <p:cNvPr id="12" name="Content Placeholder 2">
            <a:extLst>
              <a:ext uri="{FF2B5EF4-FFF2-40B4-BE49-F238E27FC236}">
                <a16:creationId xmlns:a16="http://schemas.microsoft.com/office/drawing/2014/main" id="{37CE1DC0-4647-E995-C2FF-573013AD0E08}"/>
              </a:ext>
            </a:extLst>
          </p:cNvPr>
          <p:cNvSpPr txBox="1">
            <a:spLocks/>
          </p:cNvSpPr>
          <p:nvPr/>
        </p:nvSpPr>
        <p:spPr>
          <a:xfrm>
            <a:off x="5005092" y="3738600"/>
            <a:ext cx="1598428" cy="1048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Vuốt</a:t>
            </a:r>
            <a:endParaRPr lang="en-AU" sz="2000" dirty="0"/>
          </a:p>
          <a:p>
            <a:pPr marL="0" indent="0" algn="ctr">
              <a:lnSpc>
                <a:spcPct val="120000"/>
              </a:lnSpc>
              <a:buNone/>
            </a:pPr>
            <a:r>
              <a:rPr lang="en-AU" sz="2000" dirty="0"/>
              <a:t>Swipe</a:t>
            </a:r>
          </a:p>
        </p:txBody>
      </p:sp>
      <p:sp>
        <p:nvSpPr>
          <p:cNvPr id="13" name="Content Placeholder 2">
            <a:extLst>
              <a:ext uri="{FF2B5EF4-FFF2-40B4-BE49-F238E27FC236}">
                <a16:creationId xmlns:a16="http://schemas.microsoft.com/office/drawing/2014/main" id="{B1DCA415-1646-FAC8-044C-073D88BFD4F7}"/>
              </a:ext>
            </a:extLst>
          </p:cNvPr>
          <p:cNvSpPr txBox="1">
            <a:spLocks/>
          </p:cNvSpPr>
          <p:nvPr/>
        </p:nvSpPr>
        <p:spPr>
          <a:xfrm>
            <a:off x="7281694" y="3738600"/>
            <a:ext cx="1598428" cy="1048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Lướt</a:t>
            </a:r>
            <a:endParaRPr lang="en-AU" sz="2000" dirty="0"/>
          </a:p>
          <a:p>
            <a:pPr marL="0" indent="0" algn="ctr">
              <a:lnSpc>
                <a:spcPct val="120000"/>
              </a:lnSpc>
              <a:buNone/>
            </a:pPr>
            <a:r>
              <a:rPr lang="en-AU" sz="2000" dirty="0"/>
              <a:t>Scroll</a:t>
            </a:r>
          </a:p>
        </p:txBody>
      </p:sp>
      <p:sp>
        <p:nvSpPr>
          <p:cNvPr id="14" name="Content Placeholder 2">
            <a:extLst>
              <a:ext uri="{FF2B5EF4-FFF2-40B4-BE49-F238E27FC236}">
                <a16:creationId xmlns:a16="http://schemas.microsoft.com/office/drawing/2014/main" id="{5B36AEB4-F4AA-DEEB-6A00-2055FDFA4B85}"/>
              </a:ext>
            </a:extLst>
          </p:cNvPr>
          <p:cNvSpPr txBox="1">
            <a:spLocks/>
          </p:cNvSpPr>
          <p:nvPr/>
        </p:nvSpPr>
        <p:spPr>
          <a:xfrm>
            <a:off x="9647769" y="3738600"/>
            <a:ext cx="1598428" cy="153221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Phóng</a:t>
            </a:r>
            <a:r>
              <a:rPr lang="en-AU" sz="2000" dirty="0"/>
              <a:t> to </a:t>
            </a:r>
            <a:r>
              <a:rPr lang="en-AU" sz="2000" dirty="0" err="1"/>
              <a:t>và</a:t>
            </a:r>
            <a:r>
              <a:rPr lang="en-AU" sz="2000" dirty="0"/>
              <a:t> </a:t>
            </a:r>
            <a:r>
              <a:rPr lang="en-AU" sz="2000" dirty="0" err="1"/>
              <a:t>thu</a:t>
            </a:r>
            <a:r>
              <a:rPr lang="en-AU" sz="2000" dirty="0"/>
              <a:t> </a:t>
            </a:r>
            <a:r>
              <a:rPr lang="en-AU" sz="2000" dirty="0" err="1"/>
              <a:t>nhỏ</a:t>
            </a:r>
            <a:endParaRPr lang="en-AU" sz="2000" dirty="0"/>
          </a:p>
          <a:p>
            <a:pPr marL="0" indent="0" algn="ctr">
              <a:lnSpc>
                <a:spcPct val="120000"/>
              </a:lnSpc>
              <a:buNone/>
            </a:pPr>
            <a:r>
              <a:rPr lang="en-AU" sz="2000" dirty="0"/>
              <a:t>Zoom in and out</a:t>
            </a:r>
          </a:p>
        </p:txBody>
      </p:sp>
    </p:spTree>
    <p:extLst>
      <p:ext uri="{BB962C8B-B14F-4D97-AF65-F5344CB8AC3E}">
        <p14:creationId xmlns:p14="http://schemas.microsoft.com/office/powerpoint/2010/main" val="16101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09850-DB14-1C25-7B56-3E9B37EC38E9}"/>
              </a:ext>
            </a:extLst>
          </p:cNvPr>
          <p:cNvSpPr>
            <a:spLocks noGrp="1"/>
          </p:cNvSpPr>
          <p:nvPr>
            <p:ph type="title"/>
          </p:nvPr>
        </p:nvSpPr>
        <p:spPr/>
        <p:txBody>
          <a:bodyPr/>
          <a:lstStyle/>
          <a:p>
            <a:r>
              <a:rPr lang="en-AU" dirty="0" err="1"/>
              <a:t>Hãy</a:t>
            </a:r>
            <a:r>
              <a:rPr lang="en-AU" dirty="0"/>
              <a:t> </a:t>
            </a:r>
            <a:r>
              <a:rPr lang="en-AU" dirty="0" err="1"/>
              <a:t>mở</a:t>
            </a:r>
            <a:r>
              <a:rPr lang="en-AU" dirty="0"/>
              <a:t> </a:t>
            </a:r>
            <a:r>
              <a:rPr lang="en-AU" dirty="0" err="1"/>
              <a:t>ứng</a:t>
            </a:r>
            <a:r>
              <a:rPr lang="en-AU" dirty="0"/>
              <a:t> </a:t>
            </a:r>
            <a:r>
              <a:rPr lang="en-AU" dirty="0" err="1"/>
              <a:t>dụng</a:t>
            </a:r>
            <a:r>
              <a:rPr lang="en-AU" dirty="0"/>
              <a:t>…</a:t>
            </a:r>
          </a:p>
        </p:txBody>
      </p:sp>
      <p:sp>
        <p:nvSpPr>
          <p:cNvPr id="4" name="Content Placeholder 2">
            <a:extLst>
              <a:ext uri="{FF2B5EF4-FFF2-40B4-BE49-F238E27FC236}">
                <a16:creationId xmlns:a16="http://schemas.microsoft.com/office/drawing/2014/main" id="{18A46C17-16F8-E6BF-C80D-BBFB00E03973}"/>
              </a:ext>
            </a:extLst>
          </p:cNvPr>
          <p:cNvSpPr txBox="1">
            <a:spLocks/>
          </p:cNvSpPr>
          <p:nvPr/>
        </p:nvSpPr>
        <p:spPr>
          <a:xfrm>
            <a:off x="987053" y="3911788"/>
            <a:ext cx="2266507" cy="7675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Cài </a:t>
            </a:r>
            <a:r>
              <a:rPr lang="en-AU" sz="2000" dirty="0" err="1"/>
              <a:t>đặt</a:t>
            </a:r>
            <a:endParaRPr lang="en-AU" sz="2000" dirty="0"/>
          </a:p>
          <a:p>
            <a:pPr marL="0" indent="0" algn="ctr">
              <a:lnSpc>
                <a:spcPct val="120000"/>
              </a:lnSpc>
              <a:buNone/>
            </a:pPr>
            <a:r>
              <a:rPr lang="en-AU" sz="2000" dirty="0"/>
              <a:t>Settings</a:t>
            </a:r>
          </a:p>
        </p:txBody>
      </p:sp>
      <p:pic>
        <p:nvPicPr>
          <p:cNvPr id="7" name="Picture 6" descr="iOS settings icon">
            <a:extLst>
              <a:ext uri="{FF2B5EF4-FFF2-40B4-BE49-F238E27FC236}">
                <a16:creationId xmlns:a16="http://schemas.microsoft.com/office/drawing/2014/main" id="{25E48606-FE53-50A2-D6A4-9ADF0494FF7A}"/>
              </a:ext>
            </a:extLst>
          </p:cNvPr>
          <p:cNvPicPr>
            <a:picLocks noChangeAspect="1"/>
          </p:cNvPicPr>
          <p:nvPr/>
        </p:nvPicPr>
        <p:blipFill>
          <a:blip r:embed="rId2"/>
          <a:stretch>
            <a:fillRect/>
          </a:stretch>
        </p:blipFill>
        <p:spPr>
          <a:xfrm>
            <a:off x="1482858" y="2168193"/>
            <a:ext cx="1325563" cy="1325563"/>
          </a:xfrm>
          <a:prstGeom prst="rect">
            <a:avLst/>
          </a:prstGeom>
        </p:spPr>
      </p:pic>
      <p:pic>
        <p:nvPicPr>
          <p:cNvPr id="3" name="Picture 2" descr="Android settings icon">
            <a:extLst>
              <a:ext uri="{FF2B5EF4-FFF2-40B4-BE49-F238E27FC236}">
                <a16:creationId xmlns:a16="http://schemas.microsoft.com/office/drawing/2014/main" id="{46A00180-8EED-4812-8CF9-B069426C5C9B}"/>
              </a:ext>
            </a:extLst>
          </p:cNvPr>
          <p:cNvPicPr>
            <a:picLocks noChangeAspect="1"/>
          </p:cNvPicPr>
          <p:nvPr/>
        </p:nvPicPr>
        <p:blipFill>
          <a:blip r:embed="rId3">
            <a:lum bright="70000" contrast="-70000"/>
          </a:blip>
          <a:stretch>
            <a:fillRect/>
          </a:stretch>
        </p:blipFill>
        <p:spPr>
          <a:xfrm>
            <a:off x="1482858" y="4770561"/>
            <a:ext cx="1274898" cy="1274898"/>
          </a:xfrm>
          <a:prstGeom prst="rect">
            <a:avLst/>
          </a:prstGeom>
        </p:spPr>
      </p:pic>
      <p:sp>
        <p:nvSpPr>
          <p:cNvPr id="5" name="Content Placeholder 2">
            <a:extLst>
              <a:ext uri="{FF2B5EF4-FFF2-40B4-BE49-F238E27FC236}">
                <a16:creationId xmlns:a16="http://schemas.microsoft.com/office/drawing/2014/main" id="{49BFCCDA-7174-B965-66B4-948B5CB122DF}"/>
              </a:ext>
            </a:extLst>
          </p:cNvPr>
          <p:cNvSpPr txBox="1">
            <a:spLocks/>
          </p:cNvSpPr>
          <p:nvPr/>
        </p:nvSpPr>
        <p:spPr>
          <a:xfrm>
            <a:off x="4870350" y="3819426"/>
            <a:ext cx="2266507" cy="7675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Tin </a:t>
            </a:r>
            <a:r>
              <a:rPr lang="en-AU" sz="2000" dirty="0" err="1"/>
              <a:t>nhắn</a:t>
            </a:r>
            <a:endParaRPr lang="en-AU" sz="2000" dirty="0"/>
          </a:p>
          <a:p>
            <a:pPr marL="0" indent="0" algn="ctr">
              <a:lnSpc>
                <a:spcPct val="120000"/>
              </a:lnSpc>
              <a:buNone/>
            </a:pPr>
            <a:r>
              <a:rPr lang="en-AU" sz="2000" dirty="0"/>
              <a:t>Messages</a:t>
            </a:r>
          </a:p>
        </p:txBody>
      </p:sp>
      <p:pic>
        <p:nvPicPr>
          <p:cNvPr id="8" name="Picture 7" descr="iOS messages icon">
            <a:extLst>
              <a:ext uri="{FF2B5EF4-FFF2-40B4-BE49-F238E27FC236}">
                <a16:creationId xmlns:a16="http://schemas.microsoft.com/office/drawing/2014/main" id="{5B298740-B69F-22D3-EE59-1A7E1DB89E1B}"/>
              </a:ext>
            </a:extLst>
          </p:cNvPr>
          <p:cNvPicPr>
            <a:picLocks noChangeAspect="1"/>
          </p:cNvPicPr>
          <p:nvPr/>
        </p:nvPicPr>
        <p:blipFill>
          <a:blip r:embed="rId4"/>
          <a:stretch>
            <a:fillRect/>
          </a:stretch>
        </p:blipFill>
        <p:spPr>
          <a:xfrm>
            <a:off x="5195436" y="2125447"/>
            <a:ext cx="1325563" cy="1325563"/>
          </a:xfrm>
          <a:prstGeom prst="rect">
            <a:avLst/>
          </a:prstGeom>
        </p:spPr>
      </p:pic>
      <p:pic>
        <p:nvPicPr>
          <p:cNvPr id="1026" name="Picture 2" descr="Android messages icon">
            <a:extLst>
              <a:ext uri="{FF2B5EF4-FFF2-40B4-BE49-F238E27FC236}">
                <a16:creationId xmlns:a16="http://schemas.microsoft.com/office/drawing/2014/main" id="{F9C71CE9-3519-1A8B-DA2D-6142BF638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6155" y="4770561"/>
            <a:ext cx="1274898" cy="127489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1A045FC-8161-98D1-F072-8033CED2540D}"/>
              </a:ext>
            </a:extLst>
          </p:cNvPr>
          <p:cNvSpPr txBox="1">
            <a:spLocks/>
          </p:cNvSpPr>
          <p:nvPr/>
        </p:nvSpPr>
        <p:spPr>
          <a:xfrm>
            <a:off x="8440477" y="3850025"/>
            <a:ext cx="2266507" cy="7675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Danh </a:t>
            </a:r>
            <a:r>
              <a:rPr lang="en-AU" sz="2000" dirty="0" err="1"/>
              <a:t>bạ</a:t>
            </a:r>
            <a:endParaRPr lang="en-AU" sz="2000" dirty="0"/>
          </a:p>
          <a:p>
            <a:pPr marL="0" indent="0" algn="ctr">
              <a:lnSpc>
                <a:spcPct val="120000"/>
              </a:lnSpc>
              <a:buNone/>
            </a:pPr>
            <a:r>
              <a:rPr lang="en-AU" sz="2000" dirty="0"/>
              <a:t>Contacts</a:t>
            </a:r>
          </a:p>
        </p:txBody>
      </p:sp>
      <p:pic>
        <p:nvPicPr>
          <p:cNvPr id="9" name="Picture 8" descr="iOS contacts icon">
            <a:extLst>
              <a:ext uri="{FF2B5EF4-FFF2-40B4-BE49-F238E27FC236}">
                <a16:creationId xmlns:a16="http://schemas.microsoft.com/office/drawing/2014/main" id="{75613A55-8CBF-34BA-D819-1F53C12C3C36}"/>
              </a:ext>
            </a:extLst>
          </p:cNvPr>
          <p:cNvPicPr>
            <a:picLocks noChangeAspect="1"/>
          </p:cNvPicPr>
          <p:nvPr/>
        </p:nvPicPr>
        <p:blipFill>
          <a:blip r:embed="rId6"/>
          <a:stretch>
            <a:fillRect/>
          </a:stretch>
        </p:blipFill>
        <p:spPr>
          <a:xfrm>
            <a:off x="8818805" y="2097567"/>
            <a:ext cx="1331433" cy="1331433"/>
          </a:xfrm>
          <a:prstGeom prst="rect">
            <a:avLst/>
          </a:prstGeom>
        </p:spPr>
      </p:pic>
      <p:pic>
        <p:nvPicPr>
          <p:cNvPr id="10" name="Picture 9" descr="Android contacts icon">
            <a:extLst>
              <a:ext uri="{FF2B5EF4-FFF2-40B4-BE49-F238E27FC236}">
                <a16:creationId xmlns:a16="http://schemas.microsoft.com/office/drawing/2014/main" id="{2DD94202-C619-70C6-19F0-1D491665876F}"/>
              </a:ext>
            </a:extLst>
          </p:cNvPr>
          <p:cNvPicPr>
            <a:picLocks noChangeAspect="1"/>
          </p:cNvPicPr>
          <p:nvPr/>
        </p:nvPicPr>
        <p:blipFill>
          <a:blip r:embed="rId7"/>
          <a:stretch>
            <a:fillRect/>
          </a:stretch>
        </p:blipFill>
        <p:spPr>
          <a:xfrm>
            <a:off x="8908015" y="4770561"/>
            <a:ext cx="1331433" cy="1331433"/>
          </a:xfrm>
          <a:prstGeom prst="rect">
            <a:avLst/>
          </a:prstGeom>
        </p:spPr>
      </p:pic>
    </p:spTree>
    <p:extLst>
      <p:ext uri="{BB962C8B-B14F-4D97-AF65-F5344CB8AC3E}">
        <p14:creationId xmlns:p14="http://schemas.microsoft.com/office/powerpoint/2010/main" val="1998886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1D12-FC4E-A16E-A42E-BC2A7A05482D}"/>
              </a:ext>
            </a:extLst>
          </p:cNvPr>
          <p:cNvSpPr>
            <a:spLocks noGrp="1"/>
          </p:cNvSpPr>
          <p:nvPr>
            <p:ph type="title"/>
          </p:nvPr>
        </p:nvSpPr>
        <p:spPr/>
        <p:txBody>
          <a:bodyPr/>
          <a:lstStyle/>
          <a:p>
            <a:r>
              <a:rPr lang="en-AU" dirty="0" err="1"/>
              <a:t>Trợ</a:t>
            </a:r>
            <a:r>
              <a:rPr lang="en-AU" dirty="0"/>
              <a:t> </a:t>
            </a:r>
            <a:r>
              <a:rPr lang="en-AU" dirty="0" err="1"/>
              <a:t>lý</a:t>
            </a:r>
            <a:r>
              <a:rPr lang="en-AU" dirty="0"/>
              <a:t> </a:t>
            </a:r>
            <a:r>
              <a:rPr lang="en-AU" dirty="0" err="1"/>
              <a:t>ảo</a:t>
            </a:r>
            <a:endParaRPr lang="en-AU" dirty="0"/>
          </a:p>
        </p:txBody>
      </p:sp>
      <p:pic>
        <p:nvPicPr>
          <p:cNvPr id="4" name="Picture 3">
            <a:extLst>
              <a:ext uri="{FF2B5EF4-FFF2-40B4-BE49-F238E27FC236}">
                <a16:creationId xmlns:a16="http://schemas.microsoft.com/office/drawing/2014/main" id="{C4B4C9DA-C249-C904-C6C6-9D1CA6EB2FF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505576"/>
            <a:ext cx="1248145" cy="1248145"/>
          </a:xfrm>
          <a:prstGeom prst="rect">
            <a:avLst/>
          </a:prstGeom>
        </p:spPr>
      </p:pic>
      <p:pic>
        <p:nvPicPr>
          <p:cNvPr id="5" name="Picture 4">
            <a:extLst>
              <a:ext uri="{FF2B5EF4-FFF2-40B4-BE49-F238E27FC236}">
                <a16:creationId xmlns:a16="http://schemas.microsoft.com/office/drawing/2014/main" id="{8C1261CC-530D-18DA-FD5A-4F30133322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3496" y="2445457"/>
            <a:ext cx="1418266" cy="1418266"/>
          </a:xfrm>
          <a:prstGeom prst="rect">
            <a:avLst/>
          </a:prstGeom>
        </p:spPr>
      </p:pic>
      <p:sp>
        <p:nvSpPr>
          <p:cNvPr id="6" name="Content Placeholder 2">
            <a:extLst>
              <a:ext uri="{FF2B5EF4-FFF2-40B4-BE49-F238E27FC236}">
                <a16:creationId xmlns:a16="http://schemas.microsoft.com/office/drawing/2014/main" id="{3E348E6F-75AF-5133-F1E6-9DFD2675C168}"/>
              </a:ext>
            </a:extLst>
          </p:cNvPr>
          <p:cNvSpPr txBox="1">
            <a:spLocks/>
          </p:cNvSpPr>
          <p:nvPr/>
        </p:nvSpPr>
        <p:spPr>
          <a:xfrm>
            <a:off x="838200" y="4568610"/>
            <a:ext cx="3239530" cy="108805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Siri</a:t>
            </a:r>
          </a:p>
          <a:p>
            <a:pPr marL="0" indent="0">
              <a:lnSpc>
                <a:spcPct val="120000"/>
              </a:lnSpc>
              <a:buFont typeface="Arial" panose="020B0604020202020204" pitchFamily="34" charset="0"/>
              <a:buNone/>
            </a:pPr>
            <a:r>
              <a:rPr lang="en-AU" sz="2000" dirty="0" err="1"/>
              <a:t>cho</a:t>
            </a:r>
            <a:r>
              <a:rPr lang="en-AU" sz="2000" dirty="0"/>
              <a:t> Apple iOS </a:t>
            </a:r>
          </a:p>
        </p:txBody>
      </p:sp>
      <p:sp>
        <p:nvSpPr>
          <p:cNvPr id="10" name="Content Placeholder 2">
            <a:extLst>
              <a:ext uri="{FF2B5EF4-FFF2-40B4-BE49-F238E27FC236}">
                <a16:creationId xmlns:a16="http://schemas.microsoft.com/office/drawing/2014/main" id="{A17635C7-81BA-6E69-560D-A62CEFE59956}"/>
              </a:ext>
            </a:extLst>
          </p:cNvPr>
          <p:cNvSpPr txBox="1">
            <a:spLocks/>
          </p:cNvSpPr>
          <p:nvPr/>
        </p:nvSpPr>
        <p:spPr>
          <a:xfrm>
            <a:off x="2388975" y="2863164"/>
            <a:ext cx="3239530" cy="58285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dirty="0">
                <a:latin typeface="Telstra Display" panose="020B0504040000000004" pitchFamily="34" charset="77"/>
                <a:ea typeface="Telstra Display" panose="020B0504040000000004" pitchFamily="34" charset="77"/>
              </a:rPr>
              <a:t>“Hey Siri…”</a:t>
            </a:r>
            <a:endParaRPr lang="en-AU" dirty="0"/>
          </a:p>
        </p:txBody>
      </p:sp>
      <p:sp>
        <p:nvSpPr>
          <p:cNvPr id="7" name="Content Placeholder 2">
            <a:extLst>
              <a:ext uri="{FF2B5EF4-FFF2-40B4-BE49-F238E27FC236}">
                <a16:creationId xmlns:a16="http://schemas.microsoft.com/office/drawing/2014/main" id="{0A4796B4-114E-FD8B-079D-225B42447840}"/>
              </a:ext>
            </a:extLst>
          </p:cNvPr>
          <p:cNvSpPr txBox="1">
            <a:spLocks/>
          </p:cNvSpPr>
          <p:nvPr/>
        </p:nvSpPr>
        <p:spPr>
          <a:xfrm>
            <a:off x="6563496" y="4593551"/>
            <a:ext cx="4790304" cy="108805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Google Assistant</a:t>
            </a:r>
          </a:p>
          <a:p>
            <a:pPr marL="0" indent="0">
              <a:lnSpc>
                <a:spcPct val="120000"/>
              </a:lnSpc>
              <a:buFont typeface="Arial" panose="020B0604020202020204" pitchFamily="34" charset="0"/>
              <a:buNone/>
            </a:pPr>
            <a:r>
              <a:rPr lang="en-AU" sz="2000" dirty="0"/>
              <a:t>Cho Android</a:t>
            </a:r>
          </a:p>
        </p:txBody>
      </p:sp>
      <p:sp>
        <p:nvSpPr>
          <p:cNvPr id="11" name="Content Placeholder 2">
            <a:extLst>
              <a:ext uri="{FF2B5EF4-FFF2-40B4-BE49-F238E27FC236}">
                <a16:creationId xmlns:a16="http://schemas.microsoft.com/office/drawing/2014/main" id="{95FCCEDE-45EF-F750-38F1-4F5AD1944EFC}"/>
              </a:ext>
            </a:extLst>
          </p:cNvPr>
          <p:cNvSpPr txBox="1">
            <a:spLocks/>
          </p:cNvSpPr>
          <p:nvPr/>
        </p:nvSpPr>
        <p:spPr>
          <a:xfrm>
            <a:off x="8385738" y="2841899"/>
            <a:ext cx="3239530" cy="58285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dirty="0">
                <a:latin typeface="Telstra Display" panose="020B0504040000000004" pitchFamily="34" charset="77"/>
                <a:ea typeface="Telstra Display" panose="020B0504040000000004" pitchFamily="34" charset="77"/>
              </a:rPr>
              <a:t>“Hey Google…”</a:t>
            </a:r>
            <a:endParaRPr lang="en-AU" dirty="0"/>
          </a:p>
        </p:txBody>
      </p:sp>
    </p:spTree>
    <p:extLst>
      <p:ext uri="{BB962C8B-B14F-4D97-AF65-F5344CB8AC3E}">
        <p14:creationId xmlns:p14="http://schemas.microsoft.com/office/powerpoint/2010/main" val="330162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1EC3-2D7A-AFE2-1BFC-74A0619A1509}"/>
              </a:ext>
            </a:extLst>
          </p:cNvPr>
          <p:cNvSpPr>
            <a:spLocks noGrp="1"/>
          </p:cNvSpPr>
          <p:nvPr>
            <p:ph type="title"/>
          </p:nvPr>
        </p:nvSpPr>
        <p:spPr/>
        <p:txBody>
          <a:bodyPr/>
          <a:lstStyle/>
          <a:p>
            <a:r>
              <a:rPr lang="en-AU" dirty="0" err="1"/>
              <a:t>Hãy</a:t>
            </a:r>
            <a:r>
              <a:rPr lang="en-AU" dirty="0"/>
              <a:t> </a:t>
            </a:r>
            <a:r>
              <a:rPr lang="en-AU" dirty="0" err="1"/>
              <a:t>cùng</a:t>
            </a:r>
            <a:r>
              <a:rPr lang="en-AU" dirty="0"/>
              <a:t> </a:t>
            </a:r>
            <a:r>
              <a:rPr lang="en-AU" dirty="0" err="1"/>
              <a:t>điều</a:t>
            </a:r>
            <a:r>
              <a:rPr lang="en-AU" dirty="0"/>
              <a:t> </a:t>
            </a:r>
            <a:r>
              <a:rPr lang="en-AU" dirty="0" err="1"/>
              <a:t>chỉnh</a:t>
            </a:r>
            <a:r>
              <a:rPr lang="en-AU" dirty="0"/>
              <a:t> </a:t>
            </a:r>
            <a:r>
              <a:rPr lang="en-AU" dirty="0" err="1"/>
              <a:t>các</a:t>
            </a:r>
            <a:r>
              <a:rPr lang="en-AU" dirty="0"/>
              <a:t> </a:t>
            </a:r>
            <a:r>
              <a:rPr lang="en-AU" dirty="0" err="1"/>
              <a:t>cài</a:t>
            </a:r>
            <a:r>
              <a:rPr lang="en-AU" dirty="0"/>
              <a:t> </a:t>
            </a:r>
            <a:r>
              <a:rPr lang="en-AU" dirty="0" err="1"/>
              <a:t>đặt</a:t>
            </a:r>
            <a:r>
              <a:rPr lang="en-AU" dirty="0"/>
              <a:t>…</a:t>
            </a:r>
          </a:p>
        </p:txBody>
      </p:sp>
      <p:sp>
        <p:nvSpPr>
          <p:cNvPr id="4" name="Content Placeholder 2">
            <a:extLst>
              <a:ext uri="{FF2B5EF4-FFF2-40B4-BE49-F238E27FC236}">
                <a16:creationId xmlns:a16="http://schemas.microsoft.com/office/drawing/2014/main" id="{9D6450AB-7BCB-A8D5-EFDB-8F57A1A69223}"/>
              </a:ext>
            </a:extLst>
          </p:cNvPr>
          <p:cNvSpPr txBox="1">
            <a:spLocks/>
          </p:cNvSpPr>
          <p:nvPr/>
        </p:nvSpPr>
        <p:spPr>
          <a:xfrm>
            <a:off x="838200" y="4075633"/>
            <a:ext cx="4215714" cy="698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Độ</a:t>
            </a:r>
            <a:r>
              <a:rPr lang="en-AU" sz="2000" dirty="0"/>
              <a:t> </a:t>
            </a:r>
            <a:r>
              <a:rPr lang="en-AU" sz="2000" dirty="0" err="1"/>
              <a:t>sáng</a:t>
            </a:r>
            <a:endParaRPr lang="en-AU" sz="2000" dirty="0"/>
          </a:p>
          <a:p>
            <a:pPr marL="0" indent="0" algn="ctr">
              <a:buNone/>
            </a:pPr>
            <a:r>
              <a:rPr lang="en-AU" sz="2000" dirty="0"/>
              <a:t>Brightness</a:t>
            </a:r>
          </a:p>
        </p:txBody>
      </p:sp>
      <p:sp>
        <p:nvSpPr>
          <p:cNvPr id="5" name="Content Placeholder 2">
            <a:extLst>
              <a:ext uri="{FF2B5EF4-FFF2-40B4-BE49-F238E27FC236}">
                <a16:creationId xmlns:a16="http://schemas.microsoft.com/office/drawing/2014/main" id="{A7DA19C8-6E5F-B55D-BF8A-D281E701E19B}"/>
              </a:ext>
            </a:extLst>
          </p:cNvPr>
          <p:cNvSpPr txBox="1">
            <a:spLocks/>
          </p:cNvSpPr>
          <p:nvPr/>
        </p:nvSpPr>
        <p:spPr>
          <a:xfrm>
            <a:off x="4174866" y="4075633"/>
            <a:ext cx="4215714" cy="698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Cỡ</a:t>
            </a:r>
            <a:r>
              <a:rPr lang="en-AU" sz="2000" dirty="0"/>
              <a:t> </a:t>
            </a:r>
            <a:r>
              <a:rPr lang="en-AU" sz="2000" dirty="0" err="1"/>
              <a:t>chữ</a:t>
            </a:r>
            <a:endParaRPr lang="en-AU" sz="2000" dirty="0"/>
          </a:p>
          <a:p>
            <a:pPr marL="0" indent="0" algn="ctr">
              <a:buNone/>
            </a:pPr>
            <a:r>
              <a:rPr lang="en-AU" sz="2000" dirty="0"/>
              <a:t>Text size</a:t>
            </a:r>
          </a:p>
        </p:txBody>
      </p:sp>
      <p:sp>
        <p:nvSpPr>
          <p:cNvPr id="6" name="Content Placeholder 2">
            <a:extLst>
              <a:ext uri="{FF2B5EF4-FFF2-40B4-BE49-F238E27FC236}">
                <a16:creationId xmlns:a16="http://schemas.microsoft.com/office/drawing/2014/main" id="{8998A3FE-6B33-7438-1BDD-54F3B70C340E}"/>
              </a:ext>
            </a:extLst>
          </p:cNvPr>
          <p:cNvSpPr txBox="1">
            <a:spLocks/>
          </p:cNvSpPr>
          <p:nvPr/>
        </p:nvSpPr>
        <p:spPr>
          <a:xfrm>
            <a:off x="7511533" y="4075633"/>
            <a:ext cx="4215714" cy="698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Âm</a:t>
            </a:r>
            <a:r>
              <a:rPr lang="en-AU" sz="2000" dirty="0"/>
              <a:t> </a:t>
            </a:r>
            <a:r>
              <a:rPr lang="en-AU" sz="2000" dirty="0" err="1"/>
              <a:t>lượng</a:t>
            </a:r>
            <a:endParaRPr lang="en-AU" sz="2000" dirty="0"/>
          </a:p>
          <a:p>
            <a:pPr marL="0" indent="0" algn="ctr">
              <a:buNone/>
            </a:pPr>
            <a:r>
              <a:rPr lang="en-AU" sz="2000" dirty="0"/>
              <a:t>Volume</a:t>
            </a:r>
          </a:p>
        </p:txBody>
      </p:sp>
      <p:sp>
        <p:nvSpPr>
          <p:cNvPr id="7" name="Freeform 128">
            <a:extLst>
              <a:ext uri="{FF2B5EF4-FFF2-40B4-BE49-F238E27FC236}">
                <a16:creationId xmlns:a16="http://schemas.microsoft.com/office/drawing/2014/main" id="{9C375BAF-B277-FA46-2D20-EA013E202848}"/>
              </a:ext>
              <a:ext uri="{C183D7F6-B498-43B3-948B-1728B52AA6E4}">
                <adec:decorative xmlns:adec="http://schemas.microsoft.com/office/drawing/2017/decorative" val="1"/>
              </a:ext>
            </a:extLst>
          </p:cNvPr>
          <p:cNvSpPr>
            <a:spLocks noChangeAspect="1"/>
          </p:cNvSpPr>
          <p:nvPr/>
        </p:nvSpPr>
        <p:spPr bwMode="auto">
          <a:xfrm>
            <a:off x="9079390" y="2755991"/>
            <a:ext cx="1080000" cy="1000976"/>
          </a:xfrm>
          <a:custGeom>
            <a:avLst/>
            <a:gdLst>
              <a:gd name="T0" fmla="*/ 2147483646 w 604"/>
              <a:gd name="T1" fmla="*/ 0 h 561"/>
              <a:gd name="T2" fmla="*/ 2147483646 w 604"/>
              <a:gd name="T3" fmla="*/ 0 h 561"/>
              <a:gd name="T4" fmla="*/ 2147483646 w 604"/>
              <a:gd name="T5" fmla="*/ 2147483646 h 561"/>
              <a:gd name="T6" fmla="*/ 2147483646 w 604"/>
              <a:gd name="T7" fmla="*/ 2147483646 h 561"/>
              <a:gd name="T8" fmla="*/ 2147483646 w 604"/>
              <a:gd name="T9" fmla="*/ 2147483646 h 561"/>
              <a:gd name="T10" fmla="*/ 2147483646 w 604"/>
              <a:gd name="T11" fmla="*/ 2147483646 h 561"/>
              <a:gd name="T12" fmla="*/ 2147483646 w 604"/>
              <a:gd name="T13" fmla="*/ 2147483646 h 561"/>
              <a:gd name="T14" fmla="*/ 2147483646 w 604"/>
              <a:gd name="T15" fmla="*/ 0 h 561"/>
              <a:gd name="T16" fmla="*/ 2147483646 w 604"/>
              <a:gd name="T17" fmla="*/ 2147483646 h 561"/>
              <a:gd name="T18" fmla="*/ 2147483646 w 604"/>
              <a:gd name="T19" fmla="*/ 2147483646 h 561"/>
              <a:gd name="T20" fmla="*/ 2147483646 w 604"/>
              <a:gd name="T21" fmla="*/ 2147483646 h 561"/>
              <a:gd name="T22" fmla="*/ 2147483646 w 604"/>
              <a:gd name="T23" fmla="*/ 2147483646 h 561"/>
              <a:gd name="T24" fmla="*/ 2147483646 w 604"/>
              <a:gd name="T25" fmla="*/ 2147483646 h 561"/>
              <a:gd name="T26" fmla="*/ 2147483646 w 604"/>
              <a:gd name="T27" fmla="*/ 2147483646 h 561"/>
              <a:gd name="T28" fmla="*/ 2147483646 w 604"/>
              <a:gd name="T29" fmla="*/ 2147483646 h 561"/>
              <a:gd name="T30" fmla="*/ 2147483646 w 604"/>
              <a:gd name="T31" fmla="*/ 2147483646 h 561"/>
              <a:gd name="T32" fmla="*/ 2147483646 w 604"/>
              <a:gd name="T33" fmla="*/ 2147483646 h 561"/>
              <a:gd name="T34" fmla="*/ 2147483646 w 604"/>
              <a:gd name="T35" fmla="*/ 2147483646 h 561"/>
              <a:gd name="T36" fmla="*/ 2147483646 w 604"/>
              <a:gd name="T37" fmla="*/ 2147483646 h 561"/>
              <a:gd name="T38" fmla="*/ 2147483646 w 604"/>
              <a:gd name="T39" fmla="*/ 2147483646 h 561"/>
              <a:gd name="T40" fmla="*/ 0 w 604"/>
              <a:gd name="T41" fmla="*/ 2147483646 h 561"/>
              <a:gd name="T42" fmla="*/ 0 w 604"/>
              <a:gd name="T43" fmla="*/ 2147483646 h 561"/>
              <a:gd name="T44" fmla="*/ 2147483646 w 604"/>
              <a:gd name="T45" fmla="*/ 2147483646 h 561"/>
              <a:gd name="T46" fmla="*/ 2147483646 w 604"/>
              <a:gd name="T47" fmla="*/ 2147483646 h 561"/>
              <a:gd name="T48" fmla="*/ 2147483646 w 604"/>
              <a:gd name="T49" fmla="*/ 2147483646 h 561"/>
              <a:gd name="T50" fmla="*/ 2147483646 w 604"/>
              <a:gd name="T51" fmla="*/ 2147483646 h 561"/>
              <a:gd name="T52" fmla="*/ 2147483646 w 604"/>
              <a:gd name="T53" fmla="*/ 2147483646 h 561"/>
              <a:gd name="T54" fmla="*/ 2147483646 w 604"/>
              <a:gd name="T55" fmla="*/ 2147483646 h 561"/>
              <a:gd name="T56" fmla="*/ 2147483646 w 604"/>
              <a:gd name="T57" fmla="*/ 2147483646 h 561"/>
              <a:gd name="T58" fmla="*/ 2147483646 w 604"/>
              <a:gd name="T59" fmla="*/ 2147483646 h 561"/>
              <a:gd name="T60" fmla="*/ 2147483646 w 604"/>
              <a:gd name="T61" fmla="*/ 2147483646 h 561"/>
              <a:gd name="T62" fmla="*/ 2147483646 w 604"/>
              <a:gd name="T63" fmla="*/ 2147483646 h 561"/>
              <a:gd name="T64" fmla="*/ 2147483646 w 604"/>
              <a:gd name="T65" fmla="*/ 2147483646 h 561"/>
              <a:gd name="T66" fmla="*/ 2147483646 w 604"/>
              <a:gd name="T67" fmla="*/ 2147483646 h 561"/>
              <a:gd name="T68" fmla="*/ 2147483646 w 604"/>
              <a:gd name="T69" fmla="*/ 2147483646 h 561"/>
              <a:gd name="T70" fmla="*/ 2147483646 w 604"/>
              <a:gd name="T71" fmla="*/ 2147483646 h 561"/>
              <a:gd name="T72" fmla="*/ 2147483646 w 604"/>
              <a:gd name="T73" fmla="*/ 2147483646 h 561"/>
              <a:gd name="T74" fmla="*/ 2147483646 w 604"/>
              <a:gd name="T75" fmla="*/ 2147483646 h 561"/>
              <a:gd name="T76" fmla="*/ 2147483646 w 604"/>
              <a:gd name="T77" fmla="*/ 2147483646 h 561"/>
              <a:gd name="T78" fmla="*/ 2147483646 w 604"/>
              <a:gd name="T79" fmla="*/ 2147483646 h 561"/>
              <a:gd name="T80" fmla="*/ 2147483646 w 604"/>
              <a:gd name="T81" fmla="*/ 2147483646 h 561"/>
              <a:gd name="T82" fmla="*/ 2147483646 w 604"/>
              <a:gd name="T83" fmla="*/ 2147483646 h 561"/>
              <a:gd name="T84" fmla="*/ 2147483646 w 604"/>
              <a:gd name="T85" fmla="*/ 2147483646 h 561"/>
              <a:gd name="T86" fmla="*/ 2147483646 w 604"/>
              <a:gd name="T87" fmla="*/ 2147483646 h 5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4" h="561">
                <a:moveTo>
                  <a:pt x="368" y="0"/>
                </a:moveTo>
                <a:lnTo>
                  <a:pt x="368" y="0"/>
                </a:lnTo>
                <a:cubicBezTo>
                  <a:pt x="368" y="44"/>
                  <a:pt x="368" y="44"/>
                  <a:pt x="368" y="44"/>
                </a:cubicBezTo>
                <a:cubicBezTo>
                  <a:pt x="486" y="74"/>
                  <a:pt x="559" y="162"/>
                  <a:pt x="559" y="280"/>
                </a:cubicBezTo>
                <a:cubicBezTo>
                  <a:pt x="559" y="397"/>
                  <a:pt x="486" y="486"/>
                  <a:pt x="368" y="515"/>
                </a:cubicBezTo>
                <a:cubicBezTo>
                  <a:pt x="368" y="560"/>
                  <a:pt x="368" y="560"/>
                  <a:pt x="368" y="560"/>
                </a:cubicBezTo>
                <a:cubicBezTo>
                  <a:pt x="500" y="530"/>
                  <a:pt x="603" y="427"/>
                  <a:pt x="603" y="280"/>
                </a:cubicBezTo>
                <a:cubicBezTo>
                  <a:pt x="603" y="133"/>
                  <a:pt x="500" y="30"/>
                  <a:pt x="368" y="0"/>
                </a:cubicBezTo>
                <a:close/>
                <a:moveTo>
                  <a:pt x="486" y="280"/>
                </a:moveTo>
                <a:lnTo>
                  <a:pt x="486" y="280"/>
                </a:lnTo>
                <a:cubicBezTo>
                  <a:pt x="486" y="206"/>
                  <a:pt x="441" y="147"/>
                  <a:pt x="368" y="147"/>
                </a:cubicBezTo>
                <a:cubicBezTo>
                  <a:pt x="368" y="177"/>
                  <a:pt x="368" y="177"/>
                  <a:pt x="368" y="177"/>
                </a:cubicBezTo>
                <a:cubicBezTo>
                  <a:pt x="412" y="192"/>
                  <a:pt x="441" y="235"/>
                  <a:pt x="441" y="280"/>
                </a:cubicBezTo>
                <a:cubicBezTo>
                  <a:pt x="441" y="324"/>
                  <a:pt x="412" y="368"/>
                  <a:pt x="368" y="383"/>
                </a:cubicBezTo>
                <a:cubicBezTo>
                  <a:pt x="368" y="412"/>
                  <a:pt x="368" y="412"/>
                  <a:pt x="368" y="412"/>
                </a:cubicBezTo>
                <a:cubicBezTo>
                  <a:pt x="441" y="412"/>
                  <a:pt x="486" y="353"/>
                  <a:pt x="486" y="280"/>
                </a:cubicBezTo>
                <a:close/>
                <a:moveTo>
                  <a:pt x="265" y="44"/>
                </a:moveTo>
                <a:lnTo>
                  <a:pt x="265" y="44"/>
                </a:lnTo>
                <a:cubicBezTo>
                  <a:pt x="88" y="162"/>
                  <a:pt x="88" y="162"/>
                  <a:pt x="88" y="162"/>
                </a:cubicBezTo>
                <a:cubicBezTo>
                  <a:pt x="29" y="162"/>
                  <a:pt x="29" y="162"/>
                  <a:pt x="29" y="162"/>
                </a:cubicBezTo>
                <a:cubicBezTo>
                  <a:pt x="15" y="162"/>
                  <a:pt x="0" y="177"/>
                  <a:pt x="0" y="206"/>
                </a:cubicBezTo>
                <a:cubicBezTo>
                  <a:pt x="0" y="353"/>
                  <a:pt x="0" y="353"/>
                  <a:pt x="0" y="353"/>
                </a:cubicBezTo>
                <a:cubicBezTo>
                  <a:pt x="0" y="383"/>
                  <a:pt x="15" y="397"/>
                  <a:pt x="29" y="397"/>
                </a:cubicBezTo>
                <a:cubicBezTo>
                  <a:pt x="88" y="397"/>
                  <a:pt x="88" y="397"/>
                  <a:pt x="88" y="397"/>
                </a:cubicBezTo>
                <a:cubicBezTo>
                  <a:pt x="265" y="515"/>
                  <a:pt x="265" y="515"/>
                  <a:pt x="265" y="515"/>
                </a:cubicBezTo>
                <a:cubicBezTo>
                  <a:pt x="294" y="515"/>
                  <a:pt x="309" y="501"/>
                  <a:pt x="309" y="471"/>
                </a:cubicBezTo>
                <a:cubicBezTo>
                  <a:pt x="309" y="88"/>
                  <a:pt x="309" y="88"/>
                  <a:pt x="309" y="88"/>
                </a:cubicBezTo>
                <a:cubicBezTo>
                  <a:pt x="309" y="59"/>
                  <a:pt x="294" y="44"/>
                  <a:pt x="265" y="44"/>
                </a:cubicBezTo>
                <a:close/>
                <a:moveTo>
                  <a:pt x="88" y="339"/>
                </a:moveTo>
                <a:lnTo>
                  <a:pt x="88" y="339"/>
                </a:lnTo>
                <a:cubicBezTo>
                  <a:pt x="88" y="353"/>
                  <a:pt x="88" y="353"/>
                  <a:pt x="73" y="353"/>
                </a:cubicBezTo>
                <a:cubicBezTo>
                  <a:pt x="59" y="353"/>
                  <a:pt x="59" y="353"/>
                  <a:pt x="59" y="353"/>
                </a:cubicBezTo>
                <a:cubicBezTo>
                  <a:pt x="44" y="353"/>
                  <a:pt x="29" y="353"/>
                  <a:pt x="29" y="339"/>
                </a:cubicBezTo>
                <a:cubicBezTo>
                  <a:pt x="29" y="221"/>
                  <a:pt x="29" y="221"/>
                  <a:pt x="29" y="221"/>
                </a:cubicBezTo>
                <a:cubicBezTo>
                  <a:pt x="29" y="206"/>
                  <a:pt x="44" y="206"/>
                  <a:pt x="59" y="206"/>
                </a:cubicBezTo>
                <a:cubicBezTo>
                  <a:pt x="73" y="206"/>
                  <a:pt x="73" y="206"/>
                  <a:pt x="73" y="206"/>
                </a:cubicBezTo>
                <a:cubicBezTo>
                  <a:pt x="88" y="206"/>
                  <a:pt x="88" y="206"/>
                  <a:pt x="88" y="221"/>
                </a:cubicBezTo>
                <a:lnTo>
                  <a:pt x="88" y="339"/>
                </a:lnTo>
                <a:close/>
                <a:moveTo>
                  <a:pt x="265" y="471"/>
                </a:moveTo>
                <a:lnTo>
                  <a:pt x="265" y="471"/>
                </a:lnTo>
                <a:cubicBezTo>
                  <a:pt x="132" y="383"/>
                  <a:pt x="132" y="383"/>
                  <a:pt x="132" y="383"/>
                </a:cubicBezTo>
                <a:cubicBezTo>
                  <a:pt x="132" y="353"/>
                  <a:pt x="132" y="192"/>
                  <a:pt x="132" y="162"/>
                </a:cubicBezTo>
                <a:cubicBezTo>
                  <a:pt x="265" y="88"/>
                  <a:pt x="265" y="88"/>
                  <a:pt x="265" y="88"/>
                </a:cubicBezTo>
                <a:cubicBezTo>
                  <a:pt x="265" y="103"/>
                  <a:pt x="265" y="456"/>
                  <a:pt x="265" y="471"/>
                </a:cubicBezTo>
                <a:close/>
              </a:path>
            </a:pathLst>
          </a:custGeom>
          <a:solidFill>
            <a:schemeClr val="accent3"/>
          </a:solidFill>
          <a:ln>
            <a:noFill/>
          </a:ln>
        </p:spPr>
        <p:txBody>
          <a:bodyPr wrap="none" anchor="ctr"/>
          <a:lstStyle/>
          <a:p>
            <a:endParaRPr lang="en-US"/>
          </a:p>
        </p:txBody>
      </p:sp>
      <p:sp>
        <p:nvSpPr>
          <p:cNvPr id="11" name="Freeform 59">
            <a:extLst>
              <a:ext uri="{FF2B5EF4-FFF2-40B4-BE49-F238E27FC236}">
                <a16:creationId xmlns:a16="http://schemas.microsoft.com/office/drawing/2014/main" id="{AA1D6DC8-7F35-C3F1-C253-1B376DF456D5}"/>
              </a:ext>
              <a:ext uri="{C183D7F6-B498-43B3-948B-1728B52AA6E4}">
                <adec:decorative xmlns:adec="http://schemas.microsoft.com/office/drawing/2017/decorative" val="1"/>
              </a:ext>
            </a:extLst>
          </p:cNvPr>
          <p:cNvSpPr>
            <a:spLocks noChangeAspect="1"/>
          </p:cNvSpPr>
          <p:nvPr/>
        </p:nvSpPr>
        <p:spPr bwMode="auto">
          <a:xfrm>
            <a:off x="2406057" y="2755991"/>
            <a:ext cx="1080000" cy="1072171"/>
          </a:xfrm>
          <a:custGeom>
            <a:avLst/>
            <a:gdLst>
              <a:gd name="T0" fmla="*/ 2147483646 w 609"/>
              <a:gd name="T1" fmla="*/ 2147483646 h 602"/>
              <a:gd name="T2" fmla="*/ 2147483646 w 609"/>
              <a:gd name="T3" fmla="*/ 2147483646 h 602"/>
              <a:gd name="T4" fmla="*/ 2147483646 w 609"/>
              <a:gd name="T5" fmla="*/ 2147483646 h 602"/>
              <a:gd name="T6" fmla="*/ 2147483646 w 609"/>
              <a:gd name="T7" fmla="*/ 2147483646 h 602"/>
              <a:gd name="T8" fmla="*/ 2147483646 w 609"/>
              <a:gd name="T9" fmla="*/ 2147483646 h 602"/>
              <a:gd name="T10" fmla="*/ 2147483646 w 609"/>
              <a:gd name="T11" fmla="*/ 2147483646 h 602"/>
              <a:gd name="T12" fmla="*/ 2147483646 w 609"/>
              <a:gd name="T13" fmla="*/ 2147483646 h 602"/>
              <a:gd name="T14" fmla="*/ 2147483646 w 609"/>
              <a:gd name="T15" fmla="*/ 2147483646 h 602"/>
              <a:gd name="T16" fmla="*/ 2147483646 w 609"/>
              <a:gd name="T17" fmla="*/ 2147483646 h 602"/>
              <a:gd name="T18" fmla="*/ 2147483646 w 609"/>
              <a:gd name="T19" fmla="*/ 2147483646 h 602"/>
              <a:gd name="T20" fmla="*/ 2147483646 w 609"/>
              <a:gd name="T21" fmla="*/ 2147483646 h 602"/>
              <a:gd name="T22" fmla="*/ 2147483646 w 609"/>
              <a:gd name="T23" fmla="*/ 2147483646 h 602"/>
              <a:gd name="T24" fmla="*/ 2147483646 w 609"/>
              <a:gd name="T25" fmla="*/ 2147483646 h 602"/>
              <a:gd name="T26" fmla="*/ 2147483646 w 609"/>
              <a:gd name="T27" fmla="*/ 2147483646 h 602"/>
              <a:gd name="T28" fmla="*/ 2147483646 w 609"/>
              <a:gd name="T29" fmla="*/ 2147483646 h 602"/>
              <a:gd name="T30" fmla="*/ 2147483646 w 609"/>
              <a:gd name="T31" fmla="*/ 2147483646 h 602"/>
              <a:gd name="T32" fmla="*/ 2147483646 w 609"/>
              <a:gd name="T33" fmla="*/ 0 h 602"/>
              <a:gd name="T34" fmla="*/ 2147483646 w 609"/>
              <a:gd name="T35" fmla="*/ 2147483646 h 602"/>
              <a:gd name="T36" fmla="*/ 2147483646 w 609"/>
              <a:gd name="T37" fmla="*/ 2147483646 h 602"/>
              <a:gd name="T38" fmla="*/ 2147483646 w 609"/>
              <a:gd name="T39" fmla="*/ 2147483646 h 602"/>
              <a:gd name="T40" fmla="*/ 2147483646 w 609"/>
              <a:gd name="T41" fmla="*/ 2147483646 h 602"/>
              <a:gd name="T42" fmla="*/ 2147483646 w 609"/>
              <a:gd name="T43" fmla="*/ 2147483646 h 602"/>
              <a:gd name="T44" fmla="*/ 2147483646 w 609"/>
              <a:gd name="T45" fmla="*/ 2147483646 h 602"/>
              <a:gd name="T46" fmla="*/ 2147483646 w 609"/>
              <a:gd name="T47" fmla="*/ 2147483646 h 602"/>
              <a:gd name="T48" fmla="*/ 2147483646 w 609"/>
              <a:gd name="T49" fmla="*/ 2147483646 h 602"/>
              <a:gd name="T50" fmla="*/ 2147483646 w 609"/>
              <a:gd name="T51" fmla="*/ 2147483646 h 602"/>
              <a:gd name="T52" fmla="*/ 2147483646 w 609"/>
              <a:gd name="T53" fmla="*/ 2147483646 h 602"/>
              <a:gd name="T54" fmla="*/ 2147483646 w 609"/>
              <a:gd name="T55" fmla="*/ 2147483646 h 602"/>
              <a:gd name="T56" fmla="*/ 2147483646 w 609"/>
              <a:gd name="T57" fmla="*/ 2147483646 h 602"/>
              <a:gd name="T58" fmla="*/ 2147483646 w 609"/>
              <a:gd name="T59" fmla="*/ 2147483646 h 602"/>
              <a:gd name="T60" fmla="*/ 2147483646 w 609"/>
              <a:gd name="T61" fmla="*/ 2147483646 h 602"/>
              <a:gd name="T62" fmla="*/ 2147483646 w 609"/>
              <a:gd name="T63" fmla="*/ 2147483646 h 602"/>
              <a:gd name="T64" fmla="*/ 2147483646 w 609"/>
              <a:gd name="T65" fmla="*/ 2147483646 h 602"/>
              <a:gd name="T66" fmla="*/ 2147483646 w 609"/>
              <a:gd name="T67" fmla="*/ 2147483646 h 602"/>
              <a:gd name="T68" fmla="*/ 2147483646 w 609"/>
              <a:gd name="T69" fmla="*/ 2147483646 h 602"/>
              <a:gd name="T70" fmla="*/ 2147483646 w 609"/>
              <a:gd name="T71" fmla="*/ 2147483646 h 602"/>
              <a:gd name="T72" fmla="*/ 2147483646 w 609"/>
              <a:gd name="T73" fmla="*/ 2147483646 h 602"/>
              <a:gd name="T74" fmla="*/ 2147483646 w 609"/>
              <a:gd name="T75" fmla="*/ 2147483646 h 602"/>
              <a:gd name="T76" fmla="*/ 2147483646 w 609"/>
              <a:gd name="T77" fmla="*/ 2147483646 h 602"/>
              <a:gd name="T78" fmla="*/ 2147483646 w 609"/>
              <a:gd name="T79" fmla="*/ 2147483646 h 602"/>
              <a:gd name="T80" fmla="*/ 2147483646 w 609"/>
              <a:gd name="T81" fmla="*/ 2147483646 h 602"/>
              <a:gd name="T82" fmla="*/ 2147483646 w 609"/>
              <a:gd name="T83" fmla="*/ 2147483646 h 602"/>
              <a:gd name="T84" fmla="*/ 2147483646 w 609"/>
              <a:gd name="T85" fmla="*/ 2147483646 h 6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9" h="602">
                <a:moveTo>
                  <a:pt x="580" y="333"/>
                </a:moveTo>
                <a:lnTo>
                  <a:pt x="580" y="333"/>
                </a:lnTo>
                <a:cubicBezTo>
                  <a:pt x="502" y="333"/>
                  <a:pt x="502" y="333"/>
                  <a:pt x="502" y="333"/>
                </a:cubicBezTo>
                <a:cubicBezTo>
                  <a:pt x="488" y="333"/>
                  <a:pt x="474" y="318"/>
                  <a:pt x="474" y="304"/>
                </a:cubicBezTo>
                <a:cubicBezTo>
                  <a:pt x="474" y="283"/>
                  <a:pt x="488" y="276"/>
                  <a:pt x="502" y="276"/>
                </a:cubicBezTo>
                <a:cubicBezTo>
                  <a:pt x="580" y="276"/>
                  <a:pt x="580" y="276"/>
                  <a:pt x="580" y="276"/>
                </a:cubicBezTo>
                <a:cubicBezTo>
                  <a:pt x="594" y="276"/>
                  <a:pt x="608" y="283"/>
                  <a:pt x="608" y="304"/>
                </a:cubicBezTo>
                <a:cubicBezTo>
                  <a:pt x="608" y="318"/>
                  <a:pt x="594" y="333"/>
                  <a:pt x="580" y="333"/>
                </a:cubicBezTo>
                <a:close/>
                <a:moveTo>
                  <a:pt x="523" y="120"/>
                </a:moveTo>
                <a:lnTo>
                  <a:pt x="523" y="120"/>
                </a:lnTo>
                <a:cubicBezTo>
                  <a:pt x="467" y="177"/>
                  <a:pt x="467" y="177"/>
                  <a:pt x="467" y="177"/>
                </a:cubicBezTo>
                <a:cubicBezTo>
                  <a:pt x="459" y="184"/>
                  <a:pt x="452" y="191"/>
                  <a:pt x="445" y="191"/>
                </a:cubicBezTo>
                <a:cubicBezTo>
                  <a:pt x="431" y="191"/>
                  <a:pt x="417" y="177"/>
                  <a:pt x="417" y="163"/>
                </a:cubicBezTo>
                <a:cubicBezTo>
                  <a:pt x="417" y="156"/>
                  <a:pt x="417" y="149"/>
                  <a:pt x="424" y="142"/>
                </a:cubicBezTo>
                <a:cubicBezTo>
                  <a:pt x="481" y="85"/>
                  <a:pt x="481" y="85"/>
                  <a:pt x="481" y="85"/>
                </a:cubicBezTo>
                <a:cubicBezTo>
                  <a:pt x="488" y="78"/>
                  <a:pt x="495" y="78"/>
                  <a:pt x="502" y="78"/>
                </a:cubicBezTo>
                <a:cubicBezTo>
                  <a:pt x="516" y="78"/>
                  <a:pt x="530" y="85"/>
                  <a:pt x="530" y="106"/>
                </a:cubicBezTo>
                <a:cubicBezTo>
                  <a:pt x="530" y="113"/>
                  <a:pt x="530" y="120"/>
                  <a:pt x="523" y="120"/>
                </a:cubicBezTo>
                <a:close/>
                <a:moveTo>
                  <a:pt x="304" y="601"/>
                </a:moveTo>
                <a:lnTo>
                  <a:pt x="304" y="601"/>
                </a:lnTo>
                <a:cubicBezTo>
                  <a:pt x="290" y="601"/>
                  <a:pt x="276" y="594"/>
                  <a:pt x="276" y="573"/>
                </a:cubicBezTo>
                <a:cubicBezTo>
                  <a:pt x="276" y="502"/>
                  <a:pt x="276" y="502"/>
                  <a:pt x="276" y="502"/>
                </a:cubicBezTo>
                <a:cubicBezTo>
                  <a:pt x="276" y="481"/>
                  <a:pt x="290" y="474"/>
                  <a:pt x="304" y="474"/>
                </a:cubicBezTo>
                <a:cubicBezTo>
                  <a:pt x="318" y="474"/>
                  <a:pt x="332" y="481"/>
                  <a:pt x="332" y="502"/>
                </a:cubicBezTo>
                <a:cubicBezTo>
                  <a:pt x="332" y="573"/>
                  <a:pt x="332" y="573"/>
                  <a:pt x="332" y="573"/>
                </a:cubicBezTo>
                <a:cubicBezTo>
                  <a:pt x="332" y="594"/>
                  <a:pt x="318" y="601"/>
                  <a:pt x="304" y="601"/>
                </a:cubicBezTo>
                <a:close/>
                <a:moveTo>
                  <a:pt x="304" y="135"/>
                </a:moveTo>
                <a:lnTo>
                  <a:pt x="304" y="135"/>
                </a:lnTo>
                <a:cubicBezTo>
                  <a:pt x="290" y="135"/>
                  <a:pt x="276" y="120"/>
                  <a:pt x="276" y="106"/>
                </a:cubicBezTo>
                <a:cubicBezTo>
                  <a:pt x="276" y="29"/>
                  <a:pt x="276" y="29"/>
                  <a:pt x="276" y="29"/>
                </a:cubicBezTo>
                <a:cubicBezTo>
                  <a:pt x="276" y="15"/>
                  <a:pt x="290" y="0"/>
                  <a:pt x="304" y="0"/>
                </a:cubicBezTo>
                <a:cubicBezTo>
                  <a:pt x="318" y="0"/>
                  <a:pt x="332" y="15"/>
                  <a:pt x="332" y="29"/>
                </a:cubicBezTo>
                <a:cubicBezTo>
                  <a:pt x="332" y="106"/>
                  <a:pt x="332" y="106"/>
                  <a:pt x="332" y="106"/>
                </a:cubicBezTo>
                <a:cubicBezTo>
                  <a:pt x="332" y="120"/>
                  <a:pt x="318" y="135"/>
                  <a:pt x="304" y="135"/>
                </a:cubicBezTo>
                <a:close/>
                <a:moveTo>
                  <a:pt x="184" y="460"/>
                </a:moveTo>
                <a:lnTo>
                  <a:pt x="184" y="460"/>
                </a:lnTo>
                <a:cubicBezTo>
                  <a:pt x="127" y="516"/>
                  <a:pt x="127" y="516"/>
                  <a:pt x="127" y="516"/>
                </a:cubicBezTo>
                <a:cubicBezTo>
                  <a:pt x="120" y="523"/>
                  <a:pt x="113" y="530"/>
                  <a:pt x="106" y="530"/>
                </a:cubicBezTo>
                <a:cubicBezTo>
                  <a:pt x="92" y="530"/>
                  <a:pt x="78" y="516"/>
                  <a:pt x="78" y="502"/>
                </a:cubicBezTo>
                <a:cubicBezTo>
                  <a:pt x="78" y="495"/>
                  <a:pt x="78" y="488"/>
                  <a:pt x="85" y="481"/>
                </a:cubicBezTo>
                <a:cubicBezTo>
                  <a:pt x="141" y="424"/>
                  <a:pt x="141" y="424"/>
                  <a:pt x="141" y="424"/>
                </a:cubicBezTo>
                <a:cubicBezTo>
                  <a:pt x="149" y="417"/>
                  <a:pt x="156" y="417"/>
                  <a:pt x="163" y="417"/>
                </a:cubicBezTo>
                <a:cubicBezTo>
                  <a:pt x="177" y="417"/>
                  <a:pt x="191" y="424"/>
                  <a:pt x="191" y="446"/>
                </a:cubicBezTo>
                <a:cubicBezTo>
                  <a:pt x="191" y="453"/>
                  <a:pt x="191" y="460"/>
                  <a:pt x="184" y="460"/>
                </a:cubicBezTo>
                <a:close/>
                <a:moveTo>
                  <a:pt x="163" y="191"/>
                </a:moveTo>
                <a:lnTo>
                  <a:pt x="163" y="191"/>
                </a:lnTo>
                <a:cubicBezTo>
                  <a:pt x="156" y="191"/>
                  <a:pt x="149" y="184"/>
                  <a:pt x="141" y="177"/>
                </a:cubicBezTo>
                <a:cubicBezTo>
                  <a:pt x="85" y="120"/>
                  <a:pt x="85" y="120"/>
                  <a:pt x="85" y="120"/>
                </a:cubicBezTo>
                <a:cubicBezTo>
                  <a:pt x="78" y="120"/>
                  <a:pt x="78" y="113"/>
                  <a:pt x="78" y="106"/>
                </a:cubicBezTo>
                <a:cubicBezTo>
                  <a:pt x="78" y="85"/>
                  <a:pt x="92" y="78"/>
                  <a:pt x="106" y="78"/>
                </a:cubicBezTo>
                <a:cubicBezTo>
                  <a:pt x="113" y="78"/>
                  <a:pt x="120" y="78"/>
                  <a:pt x="127" y="85"/>
                </a:cubicBezTo>
                <a:cubicBezTo>
                  <a:pt x="184" y="142"/>
                  <a:pt x="184" y="142"/>
                  <a:pt x="184" y="142"/>
                </a:cubicBezTo>
                <a:cubicBezTo>
                  <a:pt x="191" y="149"/>
                  <a:pt x="191" y="156"/>
                  <a:pt x="191" y="163"/>
                </a:cubicBezTo>
                <a:cubicBezTo>
                  <a:pt x="191" y="177"/>
                  <a:pt x="177" y="191"/>
                  <a:pt x="163" y="191"/>
                </a:cubicBezTo>
                <a:close/>
                <a:moveTo>
                  <a:pt x="134" y="304"/>
                </a:moveTo>
                <a:lnTo>
                  <a:pt x="134" y="304"/>
                </a:lnTo>
                <a:cubicBezTo>
                  <a:pt x="134" y="318"/>
                  <a:pt x="120" y="333"/>
                  <a:pt x="106" y="333"/>
                </a:cubicBezTo>
                <a:cubicBezTo>
                  <a:pt x="28" y="333"/>
                  <a:pt x="28" y="333"/>
                  <a:pt x="28" y="333"/>
                </a:cubicBezTo>
                <a:cubicBezTo>
                  <a:pt x="14" y="333"/>
                  <a:pt x="0" y="318"/>
                  <a:pt x="0" y="304"/>
                </a:cubicBezTo>
                <a:cubicBezTo>
                  <a:pt x="0" y="283"/>
                  <a:pt x="14" y="276"/>
                  <a:pt x="28" y="276"/>
                </a:cubicBezTo>
                <a:cubicBezTo>
                  <a:pt x="106" y="276"/>
                  <a:pt x="106" y="276"/>
                  <a:pt x="106" y="276"/>
                </a:cubicBezTo>
                <a:cubicBezTo>
                  <a:pt x="120" y="276"/>
                  <a:pt x="134" y="283"/>
                  <a:pt x="134" y="304"/>
                </a:cubicBezTo>
                <a:close/>
                <a:moveTo>
                  <a:pt x="445" y="417"/>
                </a:moveTo>
                <a:lnTo>
                  <a:pt x="445" y="417"/>
                </a:lnTo>
                <a:cubicBezTo>
                  <a:pt x="452" y="417"/>
                  <a:pt x="459" y="417"/>
                  <a:pt x="467" y="424"/>
                </a:cubicBezTo>
                <a:cubicBezTo>
                  <a:pt x="523" y="481"/>
                  <a:pt x="523" y="481"/>
                  <a:pt x="523" y="481"/>
                </a:cubicBezTo>
                <a:cubicBezTo>
                  <a:pt x="530" y="488"/>
                  <a:pt x="530" y="495"/>
                  <a:pt x="530" y="502"/>
                </a:cubicBezTo>
                <a:cubicBezTo>
                  <a:pt x="530" y="516"/>
                  <a:pt x="516" y="530"/>
                  <a:pt x="502" y="530"/>
                </a:cubicBezTo>
                <a:cubicBezTo>
                  <a:pt x="495" y="530"/>
                  <a:pt x="488" y="523"/>
                  <a:pt x="481" y="516"/>
                </a:cubicBezTo>
                <a:cubicBezTo>
                  <a:pt x="424" y="460"/>
                  <a:pt x="424" y="460"/>
                  <a:pt x="424" y="460"/>
                </a:cubicBezTo>
                <a:cubicBezTo>
                  <a:pt x="417" y="460"/>
                  <a:pt x="417" y="453"/>
                  <a:pt x="417" y="446"/>
                </a:cubicBezTo>
                <a:cubicBezTo>
                  <a:pt x="417" y="424"/>
                  <a:pt x="431" y="417"/>
                  <a:pt x="445" y="417"/>
                </a:cubicBezTo>
                <a:close/>
              </a:path>
            </a:pathLst>
          </a:custGeom>
          <a:solidFill>
            <a:schemeClr val="accent3"/>
          </a:solidFill>
          <a:ln>
            <a:noFill/>
          </a:ln>
        </p:spPr>
        <p:txBody>
          <a:bodyPr wrap="none" anchor="ctr"/>
          <a:lstStyle/>
          <a:p>
            <a:endParaRPr lang="en-US"/>
          </a:p>
        </p:txBody>
      </p:sp>
      <p:sp>
        <p:nvSpPr>
          <p:cNvPr id="12" name="Oval 11">
            <a:extLst>
              <a:ext uri="{FF2B5EF4-FFF2-40B4-BE49-F238E27FC236}">
                <a16:creationId xmlns:a16="http://schemas.microsoft.com/office/drawing/2014/main" id="{73CE4272-F14F-3782-F12B-E14C6CA78CF5}"/>
              </a:ext>
              <a:ext uri="{C183D7F6-B498-43B3-948B-1728B52AA6E4}">
                <adec:decorative xmlns:adec="http://schemas.microsoft.com/office/drawing/2017/decorative" val="1"/>
              </a:ext>
            </a:extLst>
          </p:cNvPr>
          <p:cNvSpPr>
            <a:spLocks noChangeAspect="1"/>
          </p:cNvSpPr>
          <p:nvPr/>
        </p:nvSpPr>
        <p:spPr>
          <a:xfrm>
            <a:off x="2798064" y="3155304"/>
            <a:ext cx="283464" cy="284993"/>
          </a:xfrm>
          <a:prstGeom prst="ellipse">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B759B89-1342-626D-0117-300C9495D24E}"/>
              </a:ext>
              <a:ext uri="{C183D7F6-B498-43B3-948B-1728B52AA6E4}">
                <adec:decorative xmlns:adec="http://schemas.microsoft.com/office/drawing/2017/decorative" val="1"/>
              </a:ext>
            </a:extLst>
          </p:cNvPr>
          <p:cNvSpPr/>
          <p:nvPr/>
        </p:nvSpPr>
        <p:spPr>
          <a:xfrm>
            <a:off x="2935921" y="3155304"/>
            <a:ext cx="114813" cy="2849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E44B2BDB-EB30-B760-71E0-1875478168DC}"/>
              </a:ext>
              <a:ext uri="{C183D7F6-B498-43B3-948B-1728B52AA6E4}">
                <adec:decorative xmlns:adec="http://schemas.microsoft.com/office/drawing/2017/decorative" val="1"/>
              </a:ext>
            </a:extLst>
          </p:cNvPr>
          <p:cNvSpPr txBox="1"/>
          <p:nvPr/>
        </p:nvSpPr>
        <p:spPr>
          <a:xfrm>
            <a:off x="5580447" y="2658065"/>
            <a:ext cx="1404552" cy="1323439"/>
          </a:xfrm>
          <a:prstGeom prst="rect">
            <a:avLst/>
          </a:prstGeom>
          <a:noFill/>
        </p:spPr>
        <p:txBody>
          <a:bodyPr wrap="none" rtlCol="0">
            <a:spAutoFit/>
          </a:bodyPr>
          <a:lstStyle/>
          <a:p>
            <a:r>
              <a:rPr lang="en-AU" sz="8000" b="1" dirty="0">
                <a:solidFill>
                  <a:schemeClr val="accent3"/>
                </a:solidFill>
                <a:latin typeface="Telstra Display" panose="020B0504040000000004" pitchFamily="34" charset="77"/>
                <a:ea typeface="Telstra Display" panose="020B0504040000000004" pitchFamily="34" charset="77"/>
              </a:rPr>
              <a:t>A</a:t>
            </a:r>
            <a:r>
              <a:rPr lang="en-AU" sz="6000" b="1" dirty="0">
                <a:solidFill>
                  <a:schemeClr val="accent3"/>
                </a:solidFill>
                <a:latin typeface="Telstra Display" panose="020B0504040000000004" pitchFamily="34" charset="77"/>
                <a:ea typeface="Telstra Display" panose="020B0504040000000004" pitchFamily="34" charset="77"/>
              </a:rPr>
              <a:t>A</a:t>
            </a:r>
          </a:p>
        </p:txBody>
      </p:sp>
    </p:spTree>
    <p:extLst>
      <p:ext uri="{BB962C8B-B14F-4D97-AF65-F5344CB8AC3E}">
        <p14:creationId xmlns:p14="http://schemas.microsoft.com/office/powerpoint/2010/main" val="255508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78B476-3CA4-C08F-8175-A3A8E412FC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00" y="1457633"/>
            <a:ext cx="11520000" cy="4631449"/>
          </a:xfrm>
          <a:prstGeom prst="rect">
            <a:avLst/>
          </a:prstGeom>
        </p:spPr>
      </p:pic>
      <p:sp>
        <p:nvSpPr>
          <p:cNvPr id="2" name="Title 1">
            <a:extLst>
              <a:ext uri="{FF2B5EF4-FFF2-40B4-BE49-F238E27FC236}">
                <a16:creationId xmlns:a16="http://schemas.microsoft.com/office/drawing/2014/main" id="{399C21D4-C601-A73E-876B-B3484DFF2ABB}"/>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Cài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đặt</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nào</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vừa</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thay</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đổi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2290238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37F3C-0613-27BE-A023-4E98AF758C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57650" y="1574349"/>
            <a:ext cx="4160501" cy="4353222"/>
          </a:xfrm>
          <a:prstGeom prst="rect">
            <a:avLst/>
          </a:prstGeom>
        </p:spPr>
      </p:pic>
      <p:sp>
        <p:nvSpPr>
          <p:cNvPr id="2" name="Title 1">
            <a:extLst>
              <a:ext uri="{FF2B5EF4-FFF2-40B4-BE49-F238E27FC236}">
                <a16:creationId xmlns:a16="http://schemas.microsoft.com/office/drawing/2014/main" id="{B474B921-A482-18DB-15BD-7C3D49AB3959}"/>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Hãy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dành</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gian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để</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trả</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lời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các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câu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hỏi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của</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ngay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từ</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đầu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buổi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học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2534016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5087-2A1E-BBE2-E1D8-D60A3F5BC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E5A26-1E61-31E7-30AC-C1692D665EB9}"/>
              </a:ext>
            </a:extLst>
          </p:cNvPr>
          <p:cNvSpPr>
            <a:spLocks noGrp="1"/>
          </p:cNvSpPr>
          <p:nvPr>
            <p:ph type="title"/>
          </p:nvPr>
        </p:nvSpPr>
        <p:spPr/>
        <p:txBody>
          <a:bodyPr/>
          <a:lstStyle/>
          <a:p>
            <a:r>
              <a:rPr lang="en-AU" dirty="0" err="1"/>
              <a:t>Hãy</a:t>
            </a:r>
            <a:r>
              <a:rPr lang="en-AU" dirty="0"/>
              <a:t> </a:t>
            </a:r>
            <a:r>
              <a:rPr lang="en-AU" dirty="0" err="1"/>
              <a:t>cùng</a:t>
            </a:r>
            <a:r>
              <a:rPr lang="en-AU" dirty="0"/>
              <a:t> </a:t>
            </a:r>
            <a:r>
              <a:rPr lang="en-AU" dirty="0" err="1"/>
              <a:t>ôn</a:t>
            </a:r>
            <a:r>
              <a:rPr lang="en-AU" dirty="0"/>
              <a:t> </a:t>
            </a:r>
            <a:r>
              <a:rPr lang="en-AU" dirty="0" err="1"/>
              <a:t>lại</a:t>
            </a:r>
            <a:r>
              <a:rPr lang="en-AU" dirty="0"/>
              <a:t> </a:t>
            </a:r>
            <a:r>
              <a:rPr lang="en-AU" dirty="0" err="1"/>
              <a:t>những</a:t>
            </a:r>
            <a:r>
              <a:rPr lang="en-AU" dirty="0"/>
              <a:t> </a:t>
            </a:r>
            <a:r>
              <a:rPr lang="en-AU" dirty="0" err="1"/>
              <a:t>kiến</a:t>
            </a:r>
            <a:r>
              <a:rPr lang="en-AU" dirty="0"/>
              <a:t> ​​</a:t>
            </a:r>
            <a:r>
              <a:rPr lang="en-AU" dirty="0" err="1"/>
              <a:t>thức</a:t>
            </a:r>
            <a:r>
              <a:rPr lang="en-AU" dirty="0"/>
              <a:t> </a:t>
            </a:r>
            <a:r>
              <a:rPr lang="en-AU" dirty="0" err="1"/>
              <a:t>đã</a:t>
            </a:r>
            <a:r>
              <a:rPr lang="en-AU" dirty="0"/>
              <a:t> </a:t>
            </a:r>
            <a:r>
              <a:rPr lang="en-AU" dirty="0" err="1"/>
              <a:t>học</a:t>
            </a:r>
            <a:endParaRPr lang="en-AU" dirty="0"/>
          </a:p>
        </p:txBody>
      </p:sp>
      <p:sp>
        <p:nvSpPr>
          <p:cNvPr id="3" name="Content Placeholder 2">
            <a:extLst>
              <a:ext uri="{FF2B5EF4-FFF2-40B4-BE49-F238E27FC236}">
                <a16:creationId xmlns:a16="http://schemas.microsoft.com/office/drawing/2014/main" id="{9564BAEE-DE85-9C1E-DAEB-6D461A2BEEDD}"/>
              </a:ext>
            </a:extLst>
          </p:cNvPr>
          <p:cNvSpPr>
            <a:spLocks noGrp="1"/>
          </p:cNvSpPr>
          <p:nvPr>
            <p:ph idx="1"/>
          </p:nvPr>
        </p:nvSpPr>
        <p:spPr>
          <a:xfrm>
            <a:off x="838200" y="1825625"/>
            <a:ext cx="10515600" cy="634240"/>
          </a:xfrm>
        </p:spPr>
        <p:txBody>
          <a:bodyPr/>
          <a:lstStyle/>
          <a:p>
            <a:pPr marL="0" indent="0">
              <a:buNone/>
            </a:pPr>
            <a:r>
              <a:rPr lang="en-AU" dirty="0" err="1"/>
              <a:t>Tôi</a:t>
            </a:r>
            <a:r>
              <a:rPr lang="en-AU" dirty="0"/>
              <a:t> </a:t>
            </a:r>
            <a:r>
              <a:rPr lang="en-AU" dirty="0" err="1"/>
              <a:t>có</a:t>
            </a:r>
            <a:r>
              <a:rPr lang="en-AU" dirty="0"/>
              <a:t> </a:t>
            </a:r>
            <a:r>
              <a:rPr lang="en-AU" dirty="0" err="1"/>
              <a:t>thể</a:t>
            </a:r>
            <a:r>
              <a:rPr lang="en-AU" dirty="0"/>
              <a:t>:</a:t>
            </a:r>
          </a:p>
        </p:txBody>
      </p:sp>
      <p:sp>
        <p:nvSpPr>
          <p:cNvPr id="10" name="Content Placeholder 2">
            <a:extLst>
              <a:ext uri="{FF2B5EF4-FFF2-40B4-BE49-F238E27FC236}">
                <a16:creationId xmlns:a16="http://schemas.microsoft.com/office/drawing/2014/main" id="{4881B57E-44B4-ABD5-1968-0D28B8D683F2}"/>
              </a:ext>
            </a:extLst>
          </p:cNvPr>
          <p:cNvSpPr txBox="1">
            <a:spLocks/>
          </p:cNvSpPr>
          <p:nvPr/>
        </p:nvSpPr>
        <p:spPr>
          <a:xfrm>
            <a:off x="838200" y="3688166"/>
            <a:ext cx="2052000" cy="1918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Giải</a:t>
            </a:r>
            <a:r>
              <a:rPr lang="en-AU" sz="2000" dirty="0"/>
              <a:t> </a:t>
            </a:r>
            <a:r>
              <a:rPr lang="en-AU" sz="2000" dirty="0" err="1"/>
              <a:t>thích</a:t>
            </a:r>
            <a:r>
              <a:rPr lang="en-AU" sz="2000" dirty="0"/>
              <a:t> </a:t>
            </a:r>
            <a:r>
              <a:rPr lang="en-AU" sz="2000" dirty="0" err="1"/>
              <a:t>điện</a:t>
            </a:r>
            <a:r>
              <a:rPr lang="en-AU" sz="2000" dirty="0"/>
              <a:t> </a:t>
            </a:r>
            <a:r>
              <a:rPr lang="en-AU" sz="2000" dirty="0" err="1"/>
              <a:t>thoại</a:t>
            </a:r>
            <a:r>
              <a:rPr lang="en-AU" sz="2000" dirty="0"/>
              <a:t> </a:t>
            </a:r>
            <a:r>
              <a:rPr lang="en-AU" sz="2000" dirty="0" err="1"/>
              <a:t>thông</a:t>
            </a:r>
            <a:r>
              <a:rPr lang="en-AU" sz="2000" dirty="0"/>
              <a:t> </a:t>
            </a:r>
            <a:r>
              <a:rPr lang="en-AU" sz="2000" dirty="0" err="1"/>
              <a:t>minh</a:t>
            </a:r>
            <a:r>
              <a:rPr lang="en-AU" sz="2000" dirty="0"/>
              <a:t> </a:t>
            </a:r>
            <a:r>
              <a:rPr lang="en-AU" sz="2000" dirty="0" err="1"/>
              <a:t>là</a:t>
            </a:r>
            <a:r>
              <a:rPr lang="en-AU" sz="2000" dirty="0"/>
              <a:t> </a:t>
            </a:r>
            <a:r>
              <a:rPr lang="en-AU" sz="2000" dirty="0" err="1"/>
              <a:t>gì</a:t>
            </a:r>
            <a:r>
              <a:rPr lang="en-AU" sz="2000" dirty="0"/>
              <a:t> </a:t>
            </a:r>
            <a:r>
              <a:rPr lang="en-AU" sz="2000" dirty="0" err="1"/>
              <a:t>và</a:t>
            </a:r>
            <a:r>
              <a:rPr lang="en-AU" sz="2000" dirty="0"/>
              <a:t> </a:t>
            </a:r>
            <a:r>
              <a:rPr lang="en-AU" sz="2000" dirty="0" err="1"/>
              <a:t>liệt</a:t>
            </a:r>
            <a:r>
              <a:rPr lang="en-AU" sz="2000" dirty="0"/>
              <a:t> </a:t>
            </a:r>
            <a:r>
              <a:rPr lang="en-AU" sz="2000" dirty="0" err="1"/>
              <a:t>kê</a:t>
            </a:r>
            <a:r>
              <a:rPr lang="en-AU" sz="2000" dirty="0"/>
              <a:t> </a:t>
            </a:r>
            <a:r>
              <a:rPr lang="en-AU" sz="2000" dirty="0" err="1"/>
              <a:t>những</a:t>
            </a:r>
            <a:r>
              <a:rPr lang="en-AU" sz="2000" dirty="0"/>
              <a:t> </a:t>
            </a:r>
            <a:r>
              <a:rPr lang="en-AU" sz="2000" dirty="0" err="1"/>
              <a:t>chức</a:t>
            </a:r>
            <a:r>
              <a:rPr lang="en-AU" sz="2000" dirty="0"/>
              <a:t> </a:t>
            </a:r>
            <a:r>
              <a:rPr lang="en-AU" sz="2000" dirty="0" err="1"/>
              <a:t>năng</a:t>
            </a:r>
            <a:r>
              <a:rPr lang="en-AU" sz="2000" dirty="0"/>
              <a:t> </a:t>
            </a:r>
            <a:r>
              <a:rPr lang="en-AU" sz="2000" dirty="0" err="1"/>
              <a:t>phổ</a:t>
            </a:r>
            <a:r>
              <a:rPr lang="en-AU" sz="2000" dirty="0"/>
              <a:t> </a:t>
            </a:r>
            <a:r>
              <a:rPr lang="en-AU" sz="2000" dirty="0" err="1"/>
              <a:t>biến</a:t>
            </a:r>
            <a:r>
              <a:rPr lang="en-AU" sz="2000" dirty="0"/>
              <a:t>. </a:t>
            </a:r>
          </a:p>
        </p:txBody>
      </p:sp>
      <p:sp>
        <p:nvSpPr>
          <p:cNvPr id="11" name="Content Placeholder 2">
            <a:extLst>
              <a:ext uri="{FF2B5EF4-FFF2-40B4-BE49-F238E27FC236}">
                <a16:creationId xmlns:a16="http://schemas.microsoft.com/office/drawing/2014/main" id="{5CF5E6A9-E7E5-B45B-65C6-7EE680B62BE3}"/>
              </a:ext>
            </a:extLst>
          </p:cNvPr>
          <p:cNvSpPr txBox="1">
            <a:spLocks/>
          </p:cNvSpPr>
          <p:nvPr/>
        </p:nvSpPr>
        <p:spPr>
          <a:xfrm>
            <a:off x="3098442"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Xác</a:t>
            </a:r>
            <a:r>
              <a:rPr lang="en-AU" sz="2000" dirty="0"/>
              <a:t> </a:t>
            </a:r>
            <a:r>
              <a:rPr lang="en-AU" sz="2000" dirty="0" err="1"/>
              <a:t>định</a:t>
            </a:r>
            <a:r>
              <a:rPr lang="en-AU" sz="2000" dirty="0"/>
              <a:t> </a:t>
            </a:r>
            <a:r>
              <a:rPr lang="en-AU" sz="2000" dirty="0" err="1"/>
              <a:t>các</a:t>
            </a:r>
            <a:r>
              <a:rPr lang="en-AU" sz="2000" dirty="0"/>
              <a:t> </a:t>
            </a:r>
            <a:r>
              <a:rPr lang="en-AU" sz="2000" dirty="0" err="1"/>
              <a:t>đặc</a:t>
            </a:r>
            <a:r>
              <a:rPr lang="en-AU" sz="2000" dirty="0"/>
              <a:t> </a:t>
            </a:r>
            <a:r>
              <a:rPr lang="en-AU" sz="2000" dirty="0" err="1"/>
              <a:t>điểm</a:t>
            </a:r>
            <a:r>
              <a:rPr lang="en-AU" sz="2000" dirty="0"/>
              <a:t> </a:t>
            </a:r>
            <a:r>
              <a:rPr lang="en-AU" sz="2000" dirty="0" err="1"/>
              <a:t>chính</a:t>
            </a:r>
            <a:r>
              <a:rPr lang="en-AU" sz="2000" dirty="0"/>
              <a:t> </a:t>
            </a:r>
            <a:r>
              <a:rPr lang="en-AU" sz="2000" dirty="0" err="1"/>
              <a:t>của</a:t>
            </a:r>
            <a:r>
              <a:rPr lang="en-AU" sz="2000" dirty="0"/>
              <a:t> </a:t>
            </a:r>
            <a:r>
              <a:rPr lang="en-AU" sz="2000" dirty="0" err="1"/>
              <a:t>điện</a:t>
            </a:r>
            <a:r>
              <a:rPr lang="en-AU" sz="2000" dirty="0"/>
              <a:t> </a:t>
            </a:r>
            <a:r>
              <a:rPr lang="en-AU" sz="2000" dirty="0" err="1"/>
              <a:t>thoại</a:t>
            </a:r>
            <a:r>
              <a:rPr lang="en-AU" sz="2000" dirty="0"/>
              <a:t> </a:t>
            </a:r>
            <a:r>
              <a:rPr lang="en-AU" sz="2000" dirty="0" err="1"/>
              <a:t>tôi</a:t>
            </a:r>
            <a:r>
              <a:rPr lang="en-AU" sz="2000" dirty="0"/>
              <a:t>.</a:t>
            </a:r>
          </a:p>
        </p:txBody>
      </p:sp>
      <p:sp>
        <p:nvSpPr>
          <p:cNvPr id="12" name="Content Placeholder 2">
            <a:extLst>
              <a:ext uri="{FF2B5EF4-FFF2-40B4-BE49-F238E27FC236}">
                <a16:creationId xmlns:a16="http://schemas.microsoft.com/office/drawing/2014/main" id="{135BF3C5-AE11-D9E3-6B6A-627B43116084}"/>
              </a:ext>
            </a:extLst>
          </p:cNvPr>
          <p:cNvSpPr txBox="1">
            <a:spLocks/>
          </p:cNvSpPr>
          <p:nvPr/>
        </p:nvSpPr>
        <p:spPr>
          <a:xfrm>
            <a:off x="5255653"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Bật</a:t>
            </a:r>
            <a:r>
              <a:rPr lang="en-AU" sz="2000" dirty="0"/>
              <a:t>/</a:t>
            </a:r>
            <a:r>
              <a:rPr lang="en-AU" sz="2000" dirty="0" err="1"/>
              <a:t>tắt</a:t>
            </a:r>
            <a:r>
              <a:rPr lang="en-AU" sz="2000" dirty="0"/>
              <a:t> </a:t>
            </a:r>
            <a:r>
              <a:rPr lang="en-AU" sz="2000" dirty="0" err="1"/>
              <a:t>điện</a:t>
            </a:r>
            <a:r>
              <a:rPr lang="en-AU" sz="2000" dirty="0"/>
              <a:t> </a:t>
            </a:r>
            <a:r>
              <a:rPr lang="en-AU" sz="2000" dirty="0" err="1"/>
              <a:t>thoại</a:t>
            </a:r>
            <a:r>
              <a:rPr lang="en-AU" sz="2000" dirty="0"/>
              <a:t> </a:t>
            </a:r>
            <a:r>
              <a:rPr lang="en-AU" sz="2000" dirty="0" err="1"/>
              <a:t>và</a:t>
            </a:r>
            <a:r>
              <a:rPr lang="en-AU" sz="2000" dirty="0"/>
              <a:t> </a:t>
            </a:r>
            <a:r>
              <a:rPr lang="en-AU" sz="2000" dirty="0" err="1"/>
              <a:t>mở</a:t>
            </a:r>
            <a:r>
              <a:rPr lang="en-AU" sz="2000" dirty="0"/>
              <a:t> </a:t>
            </a:r>
            <a:r>
              <a:rPr lang="en-AU" sz="2000" dirty="0" err="1"/>
              <a:t>khóa</a:t>
            </a:r>
            <a:r>
              <a:rPr lang="en-AU" sz="2000" dirty="0"/>
              <a:t>.</a:t>
            </a:r>
          </a:p>
        </p:txBody>
      </p:sp>
      <p:sp>
        <p:nvSpPr>
          <p:cNvPr id="13" name="Content Placeholder 2">
            <a:extLst>
              <a:ext uri="{FF2B5EF4-FFF2-40B4-BE49-F238E27FC236}">
                <a16:creationId xmlns:a16="http://schemas.microsoft.com/office/drawing/2014/main" id="{FD45DBBB-987C-4EBE-507B-BEDBDD829632}"/>
              </a:ext>
            </a:extLst>
          </p:cNvPr>
          <p:cNvSpPr txBox="1">
            <a:spLocks/>
          </p:cNvSpPr>
          <p:nvPr/>
        </p:nvSpPr>
        <p:spPr>
          <a:xfrm>
            <a:off x="7464381" y="3688166"/>
            <a:ext cx="2052000"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Định hướng màn hình chính, mở ứng dụng và tìm Cài đặt, Tin nhắn và Danh bạ.</a:t>
            </a:r>
            <a:endParaRPr lang="en-AU" sz="2000" dirty="0"/>
          </a:p>
        </p:txBody>
      </p:sp>
      <p:sp>
        <p:nvSpPr>
          <p:cNvPr id="14" name="Content Placeholder 2">
            <a:extLst>
              <a:ext uri="{FF2B5EF4-FFF2-40B4-BE49-F238E27FC236}">
                <a16:creationId xmlns:a16="http://schemas.microsoft.com/office/drawing/2014/main" id="{675B4A80-5757-8CDA-2A2B-E391D9F74DCB}"/>
              </a:ext>
            </a:extLst>
          </p:cNvPr>
          <p:cNvSpPr txBox="1">
            <a:spLocks/>
          </p:cNvSpPr>
          <p:nvPr/>
        </p:nvSpPr>
        <p:spPr>
          <a:xfrm>
            <a:off x="9673107" y="3688166"/>
            <a:ext cx="2052035" cy="265739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Điều chỉnh các cài đặt căn bản như độ sáng, kích thước chữ và âm lượng cho phù hợp với nhu cầu.</a:t>
            </a:r>
            <a:endParaRPr lang="en-AU" sz="2000" dirty="0"/>
          </a:p>
        </p:txBody>
      </p:sp>
      <p:pic>
        <p:nvPicPr>
          <p:cNvPr id="18" name="Picture 17">
            <a:extLst>
              <a:ext uri="{FF2B5EF4-FFF2-40B4-BE49-F238E27FC236}">
                <a16:creationId xmlns:a16="http://schemas.microsoft.com/office/drawing/2014/main" id="{0C2521BD-9856-D278-05EF-65BE29DBB1A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44147" y="2765036"/>
            <a:ext cx="1070957" cy="1016502"/>
          </a:xfrm>
          <a:prstGeom prst="rect">
            <a:avLst/>
          </a:prstGeom>
        </p:spPr>
      </p:pic>
      <p:pic>
        <p:nvPicPr>
          <p:cNvPr id="19" name="Picture 18">
            <a:extLst>
              <a:ext uri="{FF2B5EF4-FFF2-40B4-BE49-F238E27FC236}">
                <a16:creationId xmlns:a16="http://schemas.microsoft.com/office/drawing/2014/main" id="{BFB6BC22-1F58-EE24-5EFC-7B6A5582B9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8209" y="2761816"/>
            <a:ext cx="1089109" cy="1016502"/>
          </a:xfrm>
          <a:prstGeom prst="rect">
            <a:avLst/>
          </a:prstGeom>
        </p:spPr>
      </p:pic>
      <p:pic>
        <p:nvPicPr>
          <p:cNvPr id="20" name="Picture 19">
            <a:extLst>
              <a:ext uri="{FF2B5EF4-FFF2-40B4-BE49-F238E27FC236}">
                <a16:creationId xmlns:a16="http://schemas.microsoft.com/office/drawing/2014/main" id="{4F9ACF03-5B1C-7918-A6A3-84C8E24B3F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79968"/>
            <a:ext cx="1052805" cy="998350"/>
          </a:xfrm>
          <a:prstGeom prst="rect">
            <a:avLst/>
          </a:prstGeom>
        </p:spPr>
      </p:pic>
      <p:pic>
        <p:nvPicPr>
          <p:cNvPr id="21" name="Picture 20">
            <a:extLst>
              <a:ext uri="{FF2B5EF4-FFF2-40B4-BE49-F238E27FC236}">
                <a16:creationId xmlns:a16="http://schemas.microsoft.com/office/drawing/2014/main" id="{4A4EEF85-F9B8-9BF7-1994-66CED3F946D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4856" y="2732762"/>
            <a:ext cx="1107260" cy="1070956"/>
          </a:xfrm>
          <a:prstGeom prst="rect">
            <a:avLst/>
          </a:prstGeom>
        </p:spPr>
      </p:pic>
      <p:pic>
        <p:nvPicPr>
          <p:cNvPr id="22" name="Picture 21">
            <a:extLst>
              <a:ext uri="{FF2B5EF4-FFF2-40B4-BE49-F238E27FC236}">
                <a16:creationId xmlns:a16="http://schemas.microsoft.com/office/drawing/2014/main" id="{0D12CFDF-7AB0-F386-C552-D510EFFEE09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8039" y="2733647"/>
            <a:ext cx="1089109" cy="1034654"/>
          </a:xfrm>
          <a:prstGeom prst="rect">
            <a:avLst/>
          </a:prstGeom>
        </p:spPr>
      </p:pic>
    </p:spTree>
    <p:extLst>
      <p:ext uri="{BB962C8B-B14F-4D97-AF65-F5344CB8AC3E}">
        <p14:creationId xmlns:p14="http://schemas.microsoft.com/office/powerpoint/2010/main" val="269377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55690C-E897-C61C-80CA-61CB38447C9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00" y="1642958"/>
            <a:ext cx="11520000" cy="4631449"/>
          </a:xfrm>
          <a:prstGeom prst="rect">
            <a:avLst/>
          </a:prstGeom>
        </p:spPr>
      </p:pic>
      <p:sp>
        <p:nvSpPr>
          <p:cNvPr id="2" name="Title 1">
            <a:extLst>
              <a:ext uri="{FF2B5EF4-FFF2-40B4-BE49-F238E27FC236}">
                <a16:creationId xmlns:a16="http://schemas.microsoft.com/office/drawing/2014/main" id="{C6A346E0-E4EE-364E-6D84-66E9119F7685}"/>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Những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ghi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nhớ</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là</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3090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1145C-3B2A-E39D-F62E-D2E9C40006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199" y="1973403"/>
            <a:ext cx="10600159" cy="4268385"/>
          </a:xfrm>
          <a:prstGeom prst="rect">
            <a:avLst/>
          </a:prstGeom>
        </p:spPr>
      </p:pic>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vi-VN" dirty="0"/>
              <a:t>Lời tri ân Đất nước</a:t>
            </a:r>
            <a:endParaRPr lang="en-AU" dirty="0"/>
          </a:p>
        </p:txBody>
      </p:sp>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265739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solidFill>
                  <a:schemeClr val="bg1"/>
                </a:solidFill>
              </a:rPr>
              <a:t>Chúng tôi công nhận và thừa nhận mối liên hệ lâu đời, nguyên thủy và hiện hữu của Thổ dân và dân đảo Torres Strait với đất đai, đường thủy và bầu trời trên khắp lục địa Úc. Chúng tôi bày tỏ lòng kính trọng đối với các bậc Trưởng lão trong quá khứ và hiện tại.</a:t>
            </a:r>
            <a:endParaRPr lang="en-AU" sz="2000" dirty="0">
              <a:solidFill>
                <a:schemeClr val="bg1"/>
              </a:solidFill>
            </a:endParaRPr>
          </a:p>
        </p:txBody>
      </p:sp>
      <p:sp>
        <p:nvSpPr>
          <p:cNvPr id="3" name="TextBox 2">
            <a:extLst>
              <a:ext uri="{FF2B5EF4-FFF2-40B4-BE49-F238E27FC236}">
                <a16:creationId xmlns:a16="http://schemas.microsoft.com/office/drawing/2014/main" id="{A1B3DBE1-92A5-BCF4-8DDE-012DBE6F825A}"/>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5DF95-6142-FAB1-7BDE-B0C01B43B5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00" y="1642958"/>
            <a:ext cx="11519998" cy="4631449"/>
          </a:xfrm>
          <a:prstGeom prst="rect">
            <a:avLst/>
          </a:prstGeom>
        </p:spPr>
      </p:pic>
      <p:sp>
        <p:nvSpPr>
          <p:cNvPr id="2" name="Title 1">
            <a:extLst>
              <a:ext uri="{FF2B5EF4-FFF2-40B4-BE49-F238E27FC236}">
                <a16:creationId xmlns:a16="http://schemas.microsoft.com/office/drawing/2014/main" id="{5FEF9F37-F054-53D5-B414-B45FF67771F2}"/>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sẽ</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thử</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ba</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trong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tuần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tới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88344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280A-53F0-EBF8-F893-C0B2D836191A}"/>
            </a:ext>
          </a:extLst>
        </p:cNvPr>
        <p:cNvGrpSpPr/>
        <p:nvPr/>
      </p:nvGrpSpPr>
      <p:grpSpPr>
        <a:xfrm>
          <a:off x="0" y="0"/>
          <a:ext cx="0" cy="0"/>
          <a:chOff x="0" y="0"/>
          <a:chExt cx="0" cy="0"/>
        </a:xfrm>
      </p:grpSpPr>
      <p:pic>
        <p:nvPicPr>
          <p:cNvPr id="4" name="Graphic 3" descr="Tech Savvy Seniors Module Overview">
            <a:extLst>
              <a:ext uri="{FF2B5EF4-FFF2-40B4-BE49-F238E27FC236}">
                <a16:creationId xmlns:a16="http://schemas.microsoft.com/office/drawing/2014/main" id="{21DC65A7-6699-7CFE-7B5E-BA7ED539A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5218"/>
            <a:ext cx="12201295" cy="6852781"/>
          </a:xfrm>
          <a:prstGeom prst="rect">
            <a:avLst/>
          </a:prstGeom>
        </p:spPr>
      </p:pic>
      <p:sp>
        <p:nvSpPr>
          <p:cNvPr id="10" name="Title 1">
            <a:extLst>
              <a:ext uri="{FF2B5EF4-FFF2-40B4-BE49-F238E27FC236}">
                <a16:creationId xmlns:a16="http://schemas.microsoft.com/office/drawing/2014/main" id="{5A0D1095-9311-0D78-ABAE-CF6B9528A6D1}"/>
              </a:ext>
            </a:extLst>
          </p:cNvPr>
          <p:cNvSpPr txBox="1">
            <a:spLocks noGrp="1"/>
          </p:cNvSpPr>
          <p:nvPr>
            <p:ph type="title" idx="4294967295"/>
          </p:nvPr>
        </p:nvSpPr>
        <p:spPr>
          <a:xfrm>
            <a:off x="3657601" y="134471"/>
            <a:ext cx="432325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Người</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Cao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niên</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Thành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thạo</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Công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nghệ</a:t>
            </a:r>
            <a:endPar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p:txBody>
      </p:sp>
      <p:grpSp>
        <p:nvGrpSpPr>
          <p:cNvPr id="61" name="Group 60">
            <a:extLst>
              <a:ext uri="{FF2B5EF4-FFF2-40B4-BE49-F238E27FC236}">
                <a16:creationId xmlns:a16="http://schemas.microsoft.com/office/drawing/2014/main" id="{C76CB7AB-4F33-4518-30AE-E237B3D53473}"/>
              </a:ext>
              <a:ext uri="{C183D7F6-B498-43B3-948B-1728B52AA6E4}">
                <adec:decorative xmlns:adec="http://schemas.microsoft.com/office/drawing/2017/decorative" val="1"/>
              </a:ext>
            </a:extLst>
          </p:cNvPr>
          <p:cNvGrpSpPr/>
          <p:nvPr/>
        </p:nvGrpSpPr>
        <p:grpSpPr>
          <a:xfrm>
            <a:off x="1299088" y="310112"/>
            <a:ext cx="4049526" cy="6234775"/>
            <a:chOff x="1299088" y="310112"/>
            <a:chExt cx="4049526" cy="6234775"/>
          </a:xfrm>
        </p:grpSpPr>
        <p:grpSp>
          <p:nvGrpSpPr>
            <p:cNvPr id="7" name="Group 6">
              <a:extLst>
                <a:ext uri="{FF2B5EF4-FFF2-40B4-BE49-F238E27FC236}">
                  <a16:creationId xmlns:a16="http://schemas.microsoft.com/office/drawing/2014/main" id="{F18804FD-0E8F-C521-9736-B2C3B90B17C4}"/>
                </a:ext>
              </a:extLst>
            </p:cNvPr>
            <p:cNvGrpSpPr/>
            <p:nvPr/>
          </p:nvGrpSpPr>
          <p:grpSpPr>
            <a:xfrm>
              <a:off x="1299088" y="310112"/>
              <a:ext cx="2558928" cy="747429"/>
              <a:chOff x="1299088" y="310112"/>
              <a:chExt cx="2558928" cy="747429"/>
            </a:xfrm>
          </p:grpSpPr>
          <p:sp>
            <p:nvSpPr>
              <p:cNvPr id="5" name="TextBox 4">
                <a:extLst>
                  <a:ext uri="{FF2B5EF4-FFF2-40B4-BE49-F238E27FC236}">
                    <a16:creationId xmlns:a16="http://schemas.microsoft.com/office/drawing/2014/main" id="{EC673761-F7FA-1B26-8CE2-F85113C39A93}"/>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a:t>
                </a:r>
              </a:p>
            </p:txBody>
          </p:sp>
          <p:sp>
            <p:nvSpPr>
              <p:cNvPr id="6" name="TextBox 5">
                <a:extLst>
                  <a:ext uri="{FF2B5EF4-FFF2-40B4-BE49-F238E27FC236}">
                    <a16:creationId xmlns:a16="http://schemas.microsoft.com/office/drawing/2014/main" id="{FA1EB455-303A-5F96-C76C-AE39EBF29DE3}"/>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thoại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minh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8" name="Group 7">
              <a:extLst>
                <a:ext uri="{FF2B5EF4-FFF2-40B4-BE49-F238E27FC236}">
                  <a16:creationId xmlns:a16="http://schemas.microsoft.com/office/drawing/2014/main" id="{CF360D19-150F-8997-4C17-D32BD07F41E5}"/>
                </a:ext>
              </a:extLst>
            </p:cNvPr>
            <p:cNvGrpSpPr/>
            <p:nvPr/>
          </p:nvGrpSpPr>
          <p:grpSpPr>
            <a:xfrm>
              <a:off x="2226014" y="1337246"/>
              <a:ext cx="2558928" cy="747429"/>
              <a:chOff x="1299088" y="310112"/>
              <a:chExt cx="2558928" cy="747429"/>
            </a:xfrm>
          </p:grpSpPr>
          <p:sp>
            <p:nvSpPr>
              <p:cNvPr id="9" name="TextBox 8">
                <a:extLst>
                  <a:ext uri="{FF2B5EF4-FFF2-40B4-BE49-F238E27FC236}">
                    <a16:creationId xmlns:a16="http://schemas.microsoft.com/office/drawing/2014/main" id="{82EF715B-4AF1-FF9A-8A7F-EC852F236C96}"/>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2</a:t>
                </a:r>
              </a:p>
            </p:txBody>
          </p:sp>
          <p:sp>
            <p:nvSpPr>
              <p:cNvPr id="11" name="TextBox 10">
                <a:extLst>
                  <a:ext uri="{FF2B5EF4-FFF2-40B4-BE49-F238E27FC236}">
                    <a16:creationId xmlns:a16="http://schemas.microsoft.com/office/drawing/2014/main" id="{2771F2AF-2B0D-8386-2683-979127DC1ED1}"/>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bảng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12" name="Group 11">
              <a:extLst>
                <a:ext uri="{FF2B5EF4-FFF2-40B4-BE49-F238E27FC236}">
                  <a16:creationId xmlns:a16="http://schemas.microsoft.com/office/drawing/2014/main" id="{56B39368-BE2D-B185-FEB1-1570F4E96229}"/>
                </a:ext>
              </a:extLst>
            </p:cNvPr>
            <p:cNvGrpSpPr/>
            <p:nvPr/>
          </p:nvGrpSpPr>
          <p:grpSpPr>
            <a:xfrm>
              <a:off x="2727056" y="2614901"/>
              <a:ext cx="2558928" cy="747429"/>
              <a:chOff x="1299088" y="310112"/>
              <a:chExt cx="2558928" cy="747429"/>
            </a:xfrm>
          </p:grpSpPr>
          <p:sp>
            <p:nvSpPr>
              <p:cNvPr id="13" name="TextBox 12">
                <a:extLst>
                  <a:ext uri="{FF2B5EF4-FFF2-40B4-BE49-F238E27FC236}">
                    <a16:creationId xmlns:a16="http://schemas.microsoft.com/office/drawing/2014/main" id="{620FBA11-598E-4C7F-45AD-A46AEA1CD77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3</a:t>
                </a:r>
              </a:p>
            </p:txBody>
          </p:sp>
          <p:sp>
            <p:nvSpPr>
              <p:cNvPr id="14" name="TextBox 13">
                <a:extLst>
                  <a:ext uri="{FF2B5EF4-FFF2-40B4-BE49-F238E27FC236}">
                    <a16:creationId xmlns:a16="http://schemas.microsoft.com/office/drawing/2014/main" id="{7576E7C6-7020-CF49-48B6-53AB4B197EE9}"/>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Thực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tin </a:t>
                </a:r>
                <a:r>
                  <a:rPr lang="en-AU" sz="1400" dirty="0" err="1">
                    <a:latin typeface="Telstra Text Medium" panose="020B0504040000000004" pitchFamily="34" charset="77"/>
                    <a:ea typeface="Telstra Text Medium" panose="020B0504040000000004" pitchFamily="34" charset="77"/>
                  </a:rPr>
                  <a:t>nhắn</a:t>
                </a:r>
                <a:endParaRPr lang="en-AU" sz="1400" dirty="0">
                  <a:latin typeface="Telstra Text Medium" panose="020B0504040000000004" pitchFamily="34" charset="77"/>
                  <a:ea typeface="Telstra Text Medium" panose="020B0504040000000004" pitchFamily="34" charset="77"/>
                </a:endParaRPr>
              </a:p>
            </p:txBody>
          </p:sp>
        </p:grpSp>
        <p:grpSp>
          <p:nvGrpSpPr>
            <p:cNvPr id="15" name="Group 14">
              <a:extLst>
                <a:ext uri="{FF2B5EF4-FFF2-40B4-BE49-F238E27FC236}">
                  <a16:creationId xmlns:a16="http://schemas.microsoft.com/office/drawing/2014/main" id="{E47DEAB0-BA37-1E12-F0CD-FE9B5E0348C8}"/>
                </a:ext>
              </a:extLst>
            </p:cNvPr>
            <p:cNvGrpSpPr/>
            <p:nvPr/>
          </p:nvGrpSpPr>
          <p:grpSpPr>
            <a:xfrm>
              <a:off x="2789686" y="3642035"/>
              <a:ext cx="2558928" cy="531986"/>
              <a:chOff x="1299088" y="310112"/>
              <a:chExt cx="2558928" cy="531986"/>
            </a:xfrm>
          </p:grpSpPr>
          <p:sp>
            <p:nvSpPr>
              <p:cNvPr id="16" name="TextBox 15">
                <a:extLst>
                  <a:ext uri="{FF2B5EF4-FFF2-40B4-BE49-F238E27FC236}">
                    <a16:creationId xmlns:a16="http://schemas.microsoft.com/office/drawing/2014/main" id="{162AE37B-5576-4CA6-963C-7B312BDCC23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4</a:t>
                </a:r>
              </a:p>
            </p:txBody>
          </p:sp>
          <p:sp>
            <p:nvSpPr>
              <p:cNvPr id="17" name="TextBox 16">
                <a:extLst>
                  <a:ext uri="{FF2B5EF4-FFF2-40B4-BE49-F238E27FC236}">
                    <a16:creationId xmlns:a16="http://schemas.microsoft.com/office/drawing/2014/main" id="{3947BD59-9F42-5288-513D-B02A674F0DE8}"/>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Trình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duyệt</a:t>
                </a:r>
                <a:r>
                  <a:rPr lang="en-AU" sz="1400" dirty="0">
                    <a:latin typeface="Telstra Text Medium" panose="020B0504040000000004" pitchFamily="34" charset="77"/>
                    <a:ea typeface="Telstra Text Medium" panose="020B0504040000000004" pitchFamily="34" charset="77"/>
                  </a:rPr>
                  <a:t> Internet an </a:t>
                </a:r>
                <a:r>
                  <a:rPr lang="en-AU" sz="1400" dirty="0" err="1">
                    <a:latin typeface="Telstra Text Medium" panose="020B0504040000000004" pitchFamily="34" charset="77"/>
                    <a:ea typeface="Telstra Text Medium" panose="020B0504040000000004" pitchFamily="34" charset="77"/>
                  </a:rPr>
                  <a:t>toàn</a:t>
                </a:r>
                <a:endParaRPr lang="en-AU" sz="1400" dirty="0">
                  <a:latin typeface="Telstra Text Medium" panose="020B0504040000000004" pitchFamily="34" charset="77"/>
                  <a:ea typeface="Telstra Text Medium" panose="020B0504040000000004" pitchFamily="34" charset="77"/>
                </a:endParaRPr>
              </a:p>
            </p:txBody>
          </p:sp>
        </p:grpSp>
        <p:grpSp>
          <p:nvGrpSpPr>
            <p:cNvPr id="18" name="Group 17">
              <a:extLst>
                <a:ext uri="{FF2B5EF4-FFF2-40B4-BE49-F238E27FC236}">
                  <a16:creationId xmlns:a16="http://schemas.microsoft.com/office/drawing/2014/main" id="{54BA18A8-6AF2-0236-5D9E-EBCDA396C93A}"/>
                </a:ext>
              </a:extLst>
            </p:cNvPr>
            <p:cNvGrpSpPr/>
            <p:nvPr/>
          </p:nvGrpSpPr>
          <p:grpSpPr>
            <a:xfrm>
              <a:off x="2226014" y="4806956"/>
              <a:ext cx="2558928" cy="531986"/>
              <a:chOff x="1299088" y="310112"/>
              <a:chExt cx="2558928" cy="531986"/>
            </a:xfrm>
          </p:grpSpPr>
          <p:sp>
            <p:nvSpPr>
              <p:cNvPr id="19" name="TextBox 18">
                <a:extLst>
                  <a:ext uri="{FF2B5EF4-FFF2-40B4-BE49-F238E27FC236}">
                    <a16:creationId xmlns:a16="http://schemas.microsoft.com/office/drawing/2014/main" id="{280A01D6-C31D-26E2-E5A1-2AD597513127}"/>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5</a:t>
                </a:r>
              </a:p>
            </p:txBody>
          </p:sp>
          <p:sp>
            <p:nvSpPr>
              <p:cNvPr id="20" name="TextBox 19">
                <a:extLst>
                  <a:ext uri="{FF2B5EF4-FFF2-40B4-BE49-F238E27FC236}">
                    <a16:creationId xmlns:a16="http://schemas.microsoft.com/office/drawing/2014/main" id="{73A45688-5241-98D1-4532-9694A27F6017}"/>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nhận</a:t>
                </a:r>
                <a:r>
                  <a:rPr lang="en-AU" sz="1400" dirty="0">
                    <a:latin typeface="Telstra Text Medium" panose="020B0504040000000004" pitchFamily="34" charset="77"/>
                    <a:ea typeface="Telstra Text Medium" panose="020B0504040000000004" pitchFamily="34" charset="77"/>
                  </a:rPr>
                  <a:t> email</a:t>
                </a:r>
              </a:p>
            </p:txBody>
          </p:sp>
        </p:grpSp>
        <p:grpSp>
          <p:nvGrpSpPr>
            <p:cNvPr id="21" name="Group 20">
              <a:extLst>
                <a:ext uri="{FF2B5EF4-FFF2-40B4-BE49-F238E27FC236}">
                  <a16:creationId xmlns:a16="http://schemas.microsoft.com/office/drawing/2014/main" id="{CF3550F7-7CD5-540C-FE9F-5FA8133F5EDB}"/>
                </a:ext>
              </a:extLst>
            </p:cNvPr>
            <p:cNvGrpSpPr/>
            <p:nvPr/>
          </p:nvGrpSpPr>
          <p:grpSpPr>
            <a:xfrm>
              <a:off x="1299088" y="5797458"/>
              <a:ext cx="2558928" cy="747429"/>
              <a:chOff x="1299088" y="310112"/>
              <a:chExt cx="2558928" cy="747429"/>
            </a:xfrm>
          </p:grpSpPr>
          <p:sp>
            <p:nvSpPr>
              <p:cNvPr id="22" name="TextBox 21">
                <a:extLst>
                  <a:ext uri="{FF2B5EF4-FFF2-40B4-BE49-F238E27FC236}">
                    <a16:creationId xmlns:a16="http://schemas.microsoft.com/office/drawing/2014/main" id="{6F3B02D7-96D3-D542-28A1-E0ED2776751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6</a:t>
                </a:r>
              </a:p>
            </p:txBody>
          </p:sp>
          <p:sp>
            <p:nvSpPr>
              <p:cNvPr id="23" name="TextBox 22">
                <a:extLst>
                  <a:ext uri="{FF2B5EF4-FFF2-40B4-BE49-F238E27FC236}">
                    <a16:creationId xmlns:a16="http://schemas.microsoft.com/office/drawing/2014/main" id="{62B5D9E1-BB5E-8947-D882-E7114EDB5D5D}"/>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tránh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lừa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đảo</a:t>
                </a:r>
                <a:endParaRPr lang="en-AU" sz="1400" dirty="0">
                  <a:latin typeface="Telstra Text Medium" panose="020B0504040000000004" pitchFamily="34" charset="77"/>
                  <a:ea typeface="Telstra Text Medium" panose="020B0504040000000004" pitchFamily="34" charset="77"/>
                </a:endParaRPr>
              </a:p>
            </p:txBody>
          </p:sp>
        </p:grpSp>
      </p:grpSp>
      <p:grpSp>
        <p:nvGrpSpPr>
          <p:cNvPr id="60" name="Group 59">
            <a:extLst>
              <a:ext uri="{FF2B5EF4-FFF2-40B4-BE49-F238E27FC236}">
                <a16:creationId xmlns:a16="http://schemas.microsoft.com/office/drawing/2014/main" id="{9A5542D3-AF5F-53E3-47C0-C5982B500EC1}"/>
              </a:ext>
              <a:ext uri="{C183D7F6-B498-43B3-948B-1728B52AA6E4}">
                <adec:decorative xmlns:adec="http://schemas.microsoft.com/office/drawing/2017/decorative" val="1"/>
              </a:ext>
            </a:extLst>
          </p:cNvPr>
          <p:cNvGrpSpPr/>
          <p:nvPr/>
        </p:nvGrpSpPr>
        <p:grpSpPr>
          <a:xfrm flipH="1">
            <a:off x="6690676" y="310112"/>
            <a:ext cx="4049526" cy="6234775"/>
            <a:chOff x="6289738" y="513695"/>
            <a:chExt cx="4049526" cy="6234775"/>
          </a:xfrm>
        </p:grpSpPr>
        <p:grpSp>
          <p:nvGrpSpPr>
            <p:cNvPr id="42" name="Group 41">
              <a:extLst>
                <a:ext uri="{FF2B5EF4-FFF2-40B4-BE49-F238E27FC236}">
                  <a16:creationId xmlns:a16="http://schemas.microsoft.com/office/drawing/2014/main" id="{94AAA353-E4B1-B935-FE7E-032550024349}"/>
                </a:ext>
              </a:extLst>
            </p:cNvPr>
            <p:cNvGrpSpPr/>
            <p:nvPr/>
          </p:nvGrpSpPr>
          <p:grpSpPr>
            <a:xfrm>
              <a:off x="6289738" y="513695"/>
              <a:ext cx="2558928" cy="962873"/>
              <a:chOff x="1299088" y="310112"/>
              <a:chExt cx="2558928" cy="962873"/>
            </a:xfrm>
          </p:grpSpPr>
          <p:sp>
            <p:nvSpPr>
              <p:cNvPr id="43" name="TextBox 42">
                <a:extLst>
                  <a:ext uri="{FF2B5EF4-FFF2-40B4-BE49-F238E27FC236}">
                    <a16:creationId xmlns:a16="http://schemas.microsoft.com/office/drawing/2014/main" id="{2DD5BDC1-BA88-6035-7094-F55FFA893A63}"/>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7</a:t>
                </a:r>
              </a:p>
            </p:txBody>
          </p:sp>
          <p:sp>
            <p:nvSpPr>
              <p:cNvPr id="44" name="TextBox 43">
                <a:extLst>
                  <a:ext uri="{FF2B5EF4-FFF2-40B4-BE49-F238E27FC236}">
                    <a16:creationId xmlns:a16="http://schemas.microsoft.com/office/drawing/2014/main" id="{9505501C-1CF7-C9E8-BCDA-F6622606A3F0}"/>
                  </a:ext>
                </a:extLst>
              </p:cNvPr>
              <p:cNvSpPr txBox="1"/>
              <p:nvPr/>
            </p:nvSpPr>
            <p:spPr>
              <a:xfrm>
                <a:off x="1299088" y="534321"/>
                <a:ext cx="2558928" cy="738664"/>
              </a:xfrm>
              <a:prstGeom prst="rect">
                <a:avLst/>
              </a:prstGeom>
              <a:noFill/>
            </p:spPr>
            <p:txBody>
              <a:bodyPr wrap="square" rtlCol="0">
                <a:spAutoFit/>
              </a:bodyPr>
              <a:lstStyle/>
              <a:p>
                <a:pPr algn="r"/>
                <a:r>
                  <a:rPr lang="vi-VN" sz="1400" dirty="0">
                    <a:latin typeface="Telstra Text Medium" panose="020B0504040000000004" pitchFamily="34" charset="77"/>
                    <a:ea typeface="Telstra Text Medium" panose="020B0504040000000004" pitchFamily="34" charset="77"/>
                  </a:rPr>
                  <a:t>Chụp, lưu giữ và chia sẻ những bức ảnh và video tuyệt vời</a:t>
                </a:r>
                <a:endParaRPr lang="en-AU" sz="1400" dirty="0">
                  <a:latin typeface="Telstra Text Medium" panose="020B0504040000000004" pitchFamily="34" charset="77"/>
                  <a:ea typeface="Telstra Text Medium" panose="020B0504040000000004" pitchFamily="34" charset="77"/>
                </a:endParaRPr>
              </a:p>
            </p:txBody>
          </p:sp>
        </p:grpSp>
        <p:grpSp>
          <p:nvGrpSpPr>
            <p:cNvPr id="45" name="Group 44">
              <a:extLst>
                <a:ext uri="{FF2B5EF4-FFF2-40B4-BE49-F238E27FC236}">
                  <a16:creationId xmlns:a16="http://schemas.microsoft.com/office/drawing/2014/main" id="{BFBFD4B2-A552-71B0-E7EF-746EC645E129}"/>
                </a:ext>
              </a:extLst>
            </p:cNvPr>
            <p:cNvGrpSpPr/>
            <p:nvPr/>
          </p:nvGrpSpPr>
          <p:grpSpPr>
            <a:xfrm>
              <a:off x="7216664" y="1540829"/>
              <a:ext cx="2558928" cy="962873"/>
              <a:chOff x="1299088" y="310112"/>
              <a:chExt cx="2558928" cy="962873"/>
            </a:xfrm>
          </p:grpSpPr>
          <p:sp>
            <p:nvSpPr>
              <p:cNvPr id="46" name="TextBox 45">
                <a:extLst>
                  <a:ext uri="{FF2B5EF4-FFF2-40B4-BE49-F238E27FC236}">
                    <a16:creationId xmlns:a16="http://schemas.microsoft.com/office/drawing/2014/main" id="{AD7EECF0-15FF-1F92-04F1-85C48FC6469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8</a:t>
                </a:r>
              </a:p>
            </p:txBody>
          </p:sp>
          <p:sp>
            <p:nvSpPr>
              <p:cNvPr id="47" name="TextBox 46">
                <a:extLst>
                  <a:ext uri="{FF2B5EF4-FFF2-40B4-BE49-F238E27FC236}">
                    <a16:creationId xmlns:a16="http://schemas.microsoft.com/office/drawing/2014/main" id="{A851C352-132F-DA68-ED54-26DCDD7A166B}"/>
                  </a:ext>
                </a:extLst>
              </p:cNvPr>
              <p:cNvSpPr txBox="1"/>
              <p:nvPr/>
            </p:nvSpPr>
            <p:spPr>
              <a:xfrm>
                <a:off x="1299088" y="534321"/>
                <a:ext cx="2558928" cy="738664"/>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Sử</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thiết</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việc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ngày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giải</a:t>
                </a:r>
                <a:r>
                  <a:rPr lang="en-AU" sz="1400" dirty="0">
                    <a:latin typeface="Telstra Text Medium" panose="020B0504040000000004" pitchFamily="34" charset="77"/>
                    <a:ea typeface="Telstra Text Medium" panose="020B0504040000000004" pitchFamily="34" charset="77"/>
                  </a:rPr>
                  <a:t> </a:t>
                </a:r>
                <a:r>
                  <a:rPr lang="en-AU" sz="1400">
                    <a:latin typeface="Telstra Text Medium" panose="020B0504040000000004" pitchFamily="34" charset="77"/>
                    <a:ea typeface="Telstra Text Medium" panose="020B0504040000000004" pitchFamily="34" charset="77"/>
                  </a:rPr>
                  <a:t>trí</a:t>
                </a:r>
                <a:endParaRPr lang="en-AU" sz="1400" dirty="0">
                  <a:latin typeface="Telstra Text Medium" panose="020B0504040000000004" pitchFamily="34" charset="77"/>
                  <a:ea typeface="Telstra Text Medium" panose="020B0504040000000004" pitchFamily="34" charset="77"/>
                </a:endParaRPr>
              </a:p>
            </p:txBody>
          </p:sp>
        </p:grpSp>
        <p:grpSp>
          <p:nvGrpSpPr>
            <p:cNvPr id="48" name="Group 47">
              <a:extLst>
                <a:ext uri="{FF2B5EF4-FFF2-40B4-BE49-F238E27FC236}">
                  <a16:creationId xmlns:a16="http://schemas.microsoft.com/office/drawing/2014/main" id="{9F3C2F46-2241-6454-1F80-E75DFDE489CB}"/>
                </a:ext>
              </a:extLst>
            </p:cNvPr>
            <p:cNvGrpSpPr/>
            <p:nvPr/>
          </p:nvGrpSpPr>
          <p:grpSpPr>
            <a:xfrm>
              <a:off x="7717706" y="2818484"/>
              <a:ext cx="2558928" cy="747429"/>
              <a:chOff x="1299088" y="310112"/>
              <a:chExt cx="2558928" cy="747429"/>
            </a:xfrm>
          </p:grpSpPr>
          <p:sp>
            <p:nvSpPr>
              <p:cNvPr id="49" name="TextBox 48">
                <a:extLst>
                  <a:ext uri="{FF2B5EF4-FFF2-40B4-BE49-F238E27FC236}">
                    <a16:creationId xmlns:a16="http://schemas.microsoft.com/office/drawing/2014/main" id="{1CF1BBD1-F65C-1E30-0486-02C4DA487409}"/>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9</a:t>
                </a:r>
              </a:p>
            </p:txBody>
          </p:sp>
          <p:sp>
            <p:nvSpPr>
              <p:cNvPr id="50" name="TextBox 49">
                <a:extLst>
                  <a:ext uri="{FF2B5EF4-FFF2-40B4-BE49-F238E27FC236}">
                    <a16:creationId xmlns:a16="http://schemas.microsoft.com/office/drawing/2014/main" id="{8436CD42-F919-5B6E-4625-29AB06277526}"/>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ứng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giúp</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sống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dễ</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hơn</a:t>
                </a:r>
                <a:endParaRPr lang="en-AU" sz="1400" dirty="0">
                  <a:latin typeface="Telstra Text Medium" panose="020B0504040000000004" pitchFamily="34" charset="77"/>
                  <a:ea typeface="Telstra Text Medium" panose="020B0504040000000004" pitchFamily="34" charset="77"/>
                </a:endParaRPr>
              </a:p>
            </p:txBody>
          </p:sp>
        </p:grpSp>
        <p:grpSp>
          <p:nvGrpSpPr>
            <p:cNvPr id="51" name="Group 50">
              <a:extLst>
                <a:ext uri="{FF2B5EF4-FFF2-40B4-BE49-F238E27FC236}">
                  <a16:creationId xmlns:a16="http://schemas.microsoft.com/office/drawing/2014/main" id="{CEB78C23-893D-CD14-5187-5E74F47343B8}"/>
                </a:ext>
              </a:extLst>
            </p:cNvPr>
            <p:cNvGrpSpPr/>
            <p:nvPr/>
          </p:nvGrpSpPr>
          <p:grpSpPr>
            <a:xfrm>
              <a:off x="7780336" y="3845618"/>
              <a:ext cx="2558928" cy="747429"/>
              <a:chOff x="1299088" y="310112"/>
              <a:chExt cx="2558928" cy="747429"/>
            </a:xfrm>
          </p:grpSpPr>
          <p:sp>
            <p:nvSpPr>
              <p:cNvPr id="52" name="TextBox 51">
                <a:extLst>
                  <a:ext uri="{FF2B5EF4-FFF2-40B4-BE49-F238E27FC236}">
                    <a16:creationId xmlns:a16="http://schemas.microsoft.com/office/drawing/2014/main" id="{1F9FE736-0318-F50C-01A8-9F3329C39E5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10</a:t>
                </a:r>
              </a:p>
            </p:txBody>
          </p:sp>
          <p:sp>
            <p:nvSpPr>
              <p:cNvPr id="53" name="TextBox 52">
                <a:extLst>
                  <a:ext uri="{FF2B5EF4-FFF2-40B4-BE49-F238E27FC236}">
                    <a16:creationId xmlns:a16="http://schemas.microsoft.com/office/drawing/2014/main" id="{A259B9B9-1A48-0E57-E27A-C65D11A30B19}"/>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mối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liên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hệ</a:t>
                </a:r>
                <a:r>
                  <a:rPr lang="en-AU" sz="1400" dirty="0">
                    <a:latin typeface="Telstra Text Medium" panose="020B0504040000000004" pitchFamily="34" charset="77"/>
                    <a:ea typeface="Telstra Text Medium" panose="020B0504040000000004" pitchFamily="34" charset="77"/>
                  </a:rPr>
                  <a:t> qua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xã</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hội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video</a:t>
                </a:r>
              </a:p>
            </p:txBody>
          </p:sp>
        </p:grpSp>
        <p:grpSp>
          <p:nvGrpSpPr>
            <p:cNvPr id="54" name="Group 53">
              <a:extLst>
                <a:ext uri="{FF2B5EF4-FFF2-40B4-BE49-F238E27FC236}">
                  <a16:creationId xmlns:a16="http://schemas.microsoft.com/office/drawing/2014/main" id="{705856D3-C714-49E2-B2E3-B1C6AD7F567C}"/>
                </a:ext>
              </a:extLst>
            </p:cNvPr>
            <p:cNvGrpSpPr/>
            <p:nvPr/>
          </p:nvGrpSpPr>
          <p:grpSpPr>
            <a:xfrm>
              <a:off x="7181939" y="5010539"/>
              <a:ext cx="2558928" cy="747429"/>
              <a:chOff x="1264363" y="310112"/>
              <a:chExt cx="2558928" cy="747429"/>
            </a:xfrm>
          </p:grpSpPr>
          <p:sp>
            <p:nvSpPr>
              <p:cNvPr id="55" name="TextBox 54">
                <a:extLst>
                  <a:ext uri="{FF2B5EF4-FFF2-40B4-BE49-F238E27FC236}">
                    <a16:creationId xmlns:a16="http://schemas.microsoft.com/office/drawing/2014/main" id="{28C415BE-6EA5-D4E2-CF83-DD959AD17FE4}"/>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11</a:t>
                </a:r>
              </a:p>
            </p:txBody>
          </p:sp>
          <p:sp>
            <p:nvSpPr>
              <p:cNvPr id="56" name="TextBox 55">
                <a:extLst>
                  <a:ext uri="{FF2B5EF4-FFF2-40B4-BE49-F238E27FC236}">
                    <a16:creationId xmlns:a16="http://schemas.microsoft.com/office/drawing/2014/main" id="{4A12CF2F-49F7-1691-8A0C-99077277E15B}"/>
                  </a:ext>
                </a:extLst>
              </p:cNvPr>
              <p:cNvSpPr txBox="1"/>
              <p:nvPr/>
            </p:nvSpPr>
            <p:spPr>
              <a:xfrm>
                <a:off x="1264363" y="534321"/>
                <a:ext cx="2558928" cy="523220"/>
              </a:xfrm>
              <a:prstGeom prst="rect">
                <a:avLst/>
              </a:prstGeom>
              <a:noFill/>
            </p:spPr>
            <p:txBody>
              <a:bodyPr wrap="square" rtlCol="0">
                <a:spAutoFit/>
              </a:bodyPr>
              <a:lstStyle/>
              <a:p>
                <a:pPr algn="r"/>
                <a:r>
                  <a:rPr lang="en-AU" sz="1400" dirty="0">
                    <a:latin typeface="Telstra Text Medium" panose="020B0504040000000004" pitchFamily="34" charset="77"/>
                    <a:ea typeface="Telstra Text Medium" panose="020B0504040000000004" pitchFamily="34" charset="77"/>
                  </a:rPr>
                  <a:t>Mua </a:t>
                </a:r>
                <a:r>
                  <a:rPr lang="en-AU" sz="1400" dirty="0" err="1">
                    <a:latin typeface="Telstra Text Medium" panose="020B0504040000000004" pitchFamily="34" charset="77"/>
                    <a:ea typeface="Telstra Text Medium" panose="020B0504040000000004" pitchFamily="34" charset="77"/>
                  </a:rPr>
                  <a:t>sắm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giao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dịch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ngân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endParaRPr lang="en-AU" sz="1400" dirty="0">
                  <a:latin typeface="Telstra Text Medium" panose="020B0504040000000004" pitchFamily="34" charset="77"/>
                  <a:ea typeface="Telstra Text Medium" panose="020B0504040000000004" pitchFamily="34" charset="77"/>
                </a:endParaRPr>
              </a:p>
            </p:txBody>
          </p:sp>
        </p:grpSp>
        <p:grpSp>
          <p:nvGrpSpPr>
            <p:cNvPr id="57" name="Group 56">
              <a:extLst>
                <a:ext uri="{FF2B5EF4-FFF2-40B4-BE49-F238E27FC236}">
                  <a16:creationId xmlns:a16="http://schemas.microsoft.com/office/drawing/2014/main" id="{28C687F6-7326-26EC-F6C0-077361A665DA}"/>
                </a:ext>
              </a:extLst>
            </p:cNvPr>
            <p:cNvGrpSpPr/>
            <p:nvPr/>
          </p:nvGrpSpPr>
          <p:grpSpPr>
            <a:xfrm>
              <a:off x="6289738" y="6001041"/>
              <a:ext cx="2558928" cy="747429"/>
              <a:chOff x="1299088" y="310112"/>
              <a:chExt cx="2558928" cy="747429"/>
            </a:xfrm>
          </p:grpSpPr>
          <p:sp>
            <p:nvSpPr>
              <p:cNvPr id="58" name="TextBox 57">
                <a:extLst>
                  <a:ext uri="{FF2B5EF4-FFF2-40B4-BE49-F238E27FC236}">
                    <a16:creationId xmlns:a16="http://schemas.microsoft.com/office/drawing/2014/main" id="{5DC95E50-FF45-AE04-B775-F7425E452732}"/>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12</a:t>
                </a:r>
              </a:p>
            </p:txBody>
          </p:sp>
          <p:sp>
            <p:nvSpPr>
              <p:cNvPr id="59" name="TextBox 58">
                <a:extLst>
                  <a:ext uri="{FF2B5EF4-FFF2-40B4-BE49-F238E27FC236}">
                    <a16:creationId xmlns:a16="http://schemas.microsoft.com/office/drawing/2014/main" id="{A3E04BF5-D7B5-73C8-7A9B-432D66AF221A}"/>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khám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phá</a:t>
                </a:r>
                <a:r>
                  <a:rPr lang="en-AU" sz="1400" dirty="0">
                    <a:latin typeface="Telstra Text Medium" panose="020B0504040000000004" pitchFamily="34" charset="77"/>
                    <a:ea typeface="Telstra Text Medium" panose="020B0504040000000004" pitchFamily="34" charset="77"/>
                  </a:rPr>
                  <a:t> AI </a:t>
                </a:r>
                <a:r>
                  <a:rPr lang="en-AU" sz="1400" dirty="0" err="1">
                    <a:latin typeface="Telstra Text Medium" panose="020B0504040000000004" pitchFamily="34" charset="77"/>
                    <a:ea typeface="Telstra Text Medium" panose="020B0504040000000004" pitchFamily="34" charset="77"/>
                  </a:rPr>
                  <a:t>có</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thể</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được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gì</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spTree>
    <p:extLst>
      <p:ext uri="{BB962C8B-B14F-4D97-AF65-F5344CB8AC3E}">
        <p14:creationId xmlns:p14="http://schemas.microsoft.com/office/powerpoint/2010/main" val="360833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Kết</a:t>
            </a:r>
            <a:r>
              <a:rPr lang="en-AU" dirty="0"/>
              <a:t> </a:t>
            </a:r>
            <a:r>
              <a:rPr lang="en-AU" dirty="0" err="1"/>
              <a:t>quả</a:t>
            </a:r>
            <a:r>
              <a:rPr lang="en-AU" dirty="0"/>
              <a:t> </a:t>
            </a:r>
            <a:r>
              <a:rPr lang="en-AU" dirty="0" err="1"/>
              <a:t>học</a:t>
            </a:r>
            <a:r>
              <a:rPr lang="en-AU" dirty="0"/>
              <a:t> </a:t>
            </a:r>
            <a:r>
              <a:rPr lang="en-AU" dirty="0" err="1"/>
              <a:t>tập</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Đến</a:t>
            </a:r>
            <a:r>
              <a:rPr lang="en-AU" dirty="0"/>
              <a:t> </a:t>
            </a:r>
            <a:r>
              <a:rPr lang="en-AU" dirty="0" err="1"/>
              <a:t>cuối</a:t>
            </a:r>
            <a:r>
              <a:rPr lang="en-AU" dirty="0"/>
              <a:t> </a:t>
            </a:r>
            <a:r>
              <a:rPr lang="en-AU" dirty="0" err="1"/>
              <a:t>buổi</a:t>
            </a:r>
            <a:r>
              <a:rPr lang="en-AU" dirty="0"/>
              <a:t> </a:t>
            </a:r>
            <a:r>
              <a:rPr lang="en-AU" dirty="0" err="1"/>
              <a:t>học</a:t>
            </a:r>
            <a:r>
              <a:rPr lang="en-AU" dirty="0"/>
              <a:t> </a:t>
            </a:r>
            <a:r>
              <a:rPr lang="en-AU" dirty="0" err="1"/>
              <a:t>này</a:t>
            </a:r>
            <a:r>
              <a:rPr lang="en-AU" dirty="0"/>
              <a:t>, </a:t>
            </a:r>
            <a:r>
              <a:rPr lang="en-AU" dirty="0" err="1"/>
              <a:t>bạn</a:t>
            </a:r>
            <a:r>
              <a:rPr lang="en-AU" dirty="0"/>
              <a:t> </a:t>
            </a:r>
            <a:r>
              <a:rPr lang="en-AU" dirty="0" err="1"/>
              <a:t>sẽ</a:t>
            </a:r>
            <a:r>
              <a:rPr lang="en-AU" dirty="0"/>
              <a:t> </a:t>
            </a:r>
            <a:r>
              <a:rPr lang="en-AU" dirty="0" err="1"/>
              <a:t>có</a:t>
            </a:r>
            <a:r>
              <a:rPr lang="en-AU" dirty="0"/>
              <a:t> </a:t>
            </a:r>
            <a:r>
              <a:rPr lang="en-AU" dirty="0" err="1"/>
              <a:t>thể</a:t>
            </a:r>
            <a:r>
              <a:rPr lang="en-AU" dirty="0"/>
              <a:t>:</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918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Giải</a:t>
            </a:r>
            <a:r>
              <a:rPr lang="en-AU" sz="2000" dirty="0"/>
              <a:t> </a:t>
            </a:r>
            <a:r>
              <a:rPr lang="en-AU" sz="2000" dirty="0" err="1"/>
              <a:t>thích</a:t>
            </a:r>
            <a:r>
              <a:rPr lang="en-AU" sz="2000" dirty="0"/>
              <a:t> </a:t>
            </a:r>
            <a:r>
              <a:rPr lang="en-AU" sz="2000" dirty="0" err="1"/>
              <a:t>điện</a:t>
            </a:r>
            <a:r>
              <a:rPr lang="en-AU" sz="2000" dirty="0"/>
              <a:t> </a:t>
            </a:r>
            <a:r>
              <a:rPr lang="en-AU" sz="2000" dirty="0" err="1"/>
              <a:t>thoại</a:t>
            </a:r>
            <a:r>
              <a:rPr lang="en-AU" sz="2000" dirty="0"/>
              <a:t> </a:t>
            </a:r>
            <a:r>
              <a:rPr lang="en-AU" sz="2000" dirty="0" err="1"/>
              <a:t>thông</a:t>
            </a:r>
            <a:r>
              <a:rPr lang="en-AU" sz="2000" dirty="0"/>
              <a:t> </a:t>
            </a:r>
            <a:r>
              <a:rPr lang="en-AU" sz="2000" dirty="0" err="1"/>
              <a:t>minh</a:t>
            </a:r>
            <a:r>
              <a:rPr lang="en-AU" sz="2000" dirty="0"/>
              <a:t> </a:t>
            </a:r>
            <a:r>
              <a:rPr lang="en-AU" sz="2000" dirty="0" err="1"/>
              <a:t>là</a:t>
            </a:r>
            <a:r>
              <a:rPr lang="en-AU" sz="2000" dirty="0"/>
              <a:t> </a:t>
            </a:r>
            <a:r>
              <a:rPr lang="en-AU" sz="2000" dirty="0" err="1"/>
              <a:t>gì</a:t>
            </a:r>
            <a:r>
              <a:rPr lang="en-AU" sz="2000" dirty="0"/>
              <a:t> </a:t>
            </a:r>
            <a:r>
              <a:rPr lang="en-AU" sz="2000" dirty="0" err="1"/>
              <a:t>và</a:t>
            </a:r>
            <a:r>
              <a:rPr lang="en-AU" sz="2000" dirty="0"/>
              <a:t> </a:t>
            </a:r>
            <a:r>
              <a:rPr lang="en-AU" sz="2000" dirty="0" err="1"/>
              <a:t>liệt</a:t>
            </a:r>
            <a:r>
              <a:rPr lang="en-AU" sz="2000" dirty="0"/>
              <a:t> </a:t>
            </a:r>
            <a:r>
              <a:rPr lang="en-AU" sz="2000" dirty="0" err="1"/>
              <a:t>kê</a:t>
            </a:r>
            <a:r>
              <a:rPr lang="en-AU" sz="2000" dirty="0"/>
              <a:t> </a:t>
            </a:r>
            <a:r>
              <a:rPr lang="en-AU" sz="2000" dirty="0" err="1"/>
              <a:t>những</a:t>
            </a:r>
            <a:r>
              <a:rPr lang="en-AU" sz="2000" dirty="0"/>
              <a:t> </a:t>
            </a:r>
            <a:r>
              <a:rPr lang="en-AU" sz="2000" dirty="0" err="1"/>
              <a:t>chức</a:t>
            </a:r>
            <a:r>
              <a:rPr lang="en-AU" sz="2000" dirty="0"/>
              <a:t> </a:t>
            </a:r>
            <a:r>
              <a:rPr lang="en-AU" sz="2000" dirty="0" err="1"/>
              <a:t>năng</a:t>
            </a:r>
            <a:r>
              <a:rPr lang="en-AU" sz="2000" dirty="0"/>
              <a:t> </a:t>
            </a:r>
            <a:r>
              <a:rPr lang="en-AU" sz="2000" dirty="0" err="1"/>
              <a:t>phổ</a:t>
            </a:r>
            <a:r>
              <a:rPr lang="en-AU" sz="2000" dirty="0"/>
              <a:t> </a:t>
            </a:r>
            <a:r>
              <a:rPr lang="en-AU" sz="2000" dirty="0" err="1"/>
              <a:t>biến</a:t>
            </a:r>
            <a:r>
              <a:rPr lang="en-AU" sz="2000" dirty="0"/>
              <a:t>. </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Xác</a:t>
            </a:r>
            <a:r>
              <a:rPr lang="en-AU" sz="2000" dirty="0"/>
              <a:t> </a:t>
            </a:r>
            <a:r>
              <a:rPr lang="en-AU" sz="2000" dirty="0" err="1"/>
              <a:t>định</a:t>
            </a:r>
            <a:r>
              <a:rPr lang="en-AU" sz="2000" dirty="0"/>
              <a:t> </a:t>
            </a:r>
            <a:r>
              <a:rPr lang="en-AU" sz="2000" dirty="0" err="1"/>
              <a:t>các</a:t>
            </a:r>
            <a:r>
              <a:rPr lang="en-AU" sz="2000" dirty="0"/>
              <a:t> </a:t>
            </a:r>
            <a:r>
              <a:rPr lang="en-AU" sz="2000" dirty="0" err="1"/>
              <a:t>đặc</a:t>
            </a:r>
            <a:r>
              <a:rPr lang="en-AU" sz="2000" dirty="0"/>
              <a:t> </a:t>
            </a:r>
            <a:r>
              <a:rPr lang="en-AU" sz="2000" dirty="0" err="1"/>
              <a:t>điểm</a:t>
            </a:r>
            <a:r>
              <a:rPr lang="en-AU" sz="2000" dirty="0"/>
              <a:t> </a:t>
            </a:r>
            <a:r>
              <a:rPr lang="en-AU" sz="2000" dirty="0" err="1"/>
              <a:t>chính</a:t>
            </a:r>
            <a:r>
              <a:rPr lang="en-AU" sz="2000" dirty="0"/>
              <a:t> </a:t>
            </a:r>
            <a:r>
              <a:rPr lang="en-AU" sz="2000" dirty="0" err="1"/>
              <a:t>của</a:t>
            </a:r>
            <a:r>
              <a:rPr lang="en-AU" sz="2000" dirty="0"/>
              <a:t> </a:t>
            </a:r>
            <a:r>
              <a:rPr lang="en-AU" sz="2000" dirty="0" err="1"/>
              <a:t>chiếc</a:t>
            </a:r>
            <a:r>
              <a:rPr lang="en-AU" sz="2000" dirty="0"/>
              <a:t> </a:t>
            </a:r>
            <a:r>
              <a:rPr lang="en-AU" sz="2000" dirty="0" err="1"/>
              <a:t>điện</a:t>
            </a:r>
            <a:r>
              <a:rPr lang="en-AU" sz="2000" dirty="0"/>
              <a:t> </a:t>
            </a:r>
            <a:r>
              <a:rPr lang="en-AU" sz="2000" dirty="0" err="1"/>
              <a:t>thoại</a:t>
            </a:r>
            <a:r>
              <a:rPr lang="en-AU" sz="2000" dirty="0"/>
              <a:t>.</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5255653"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Bật</a:t>
            </a:r>
            <a:r>
              <a:rPr lang="en-AU" sz="2000" dirty="0"/>
              <a:t>/</a:t>
            </a:r>
            <a:r>
              <a:rPr lang="en-AU" sz="2000" dirty="0" err="1"/>
              <a:t>tắt</a:t>
            </a:r>
            <a:r>
              <a:rPr lang="en-AU" sz="2000" dirty="0"/>
              <a:t> </a:t>
            </a:r>
            <a:r>
              <a:rPr lang="en-AU" sz="2000" dirty="0" err="1"/>
              <a:t>điện</a:t>
            </a:r>
            <a:r>
              <a:rPr lang="en-AU" sz="2000" dirty="0"/>
              <a:t> </a:t>
            </a:r>
            <a:r>
              <a:rPr lang="en-AU" sz="2000" dirty="0" err="1"/>
              <a:t>thoại</a:t>
            </a:r>
            <a:r>
              <a:rPr lang="en-AU" sz="2000" dirty="0"/>
              <a:t> </a:t>
            </a:r>
            <a:r>
              <a:rPr lang="en-AU" sz="2000" dirty="0" err="1"/>
              <a:t>và</a:t>
            </a:r>
            <a:r>
              <a:rPr lang="en-AU" sz="2000" dirty="0"/>
              <a:t> </a:t>
            </a:r>
            <a:r>
              <a:rPr lang="en-AU" sz="2000" dirty="0" err="1"/>
              <a:t>mở</a:t>
            </a:r>
            <a:r>
              <a:rPr lang="en-AU" sz="2000" dirty="0"/>
              <a:t> </a:t>
            </a:r>
            <a:r>
              <a:rPr lang="en-AU" sz="2000" dirty="0" err="1"/>
              <a:t>khóa</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052000"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Định hướng màn hình chính, mở ứng dụng và tìm các ứng dụng Cài đặt, Tin nhắn và Danh bạ</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9673107" y="3688166"/>
            <a:ext cx="2052035" cy="228806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Điều chỉnh các cài đặt căn bản như độ sáng, cỡ chữ và âm lượng cho phù hợp với nhu cầu</a:t>
            </a:r>
            <a:r>
              <a:rPr lang="en-AU" sz="2000" dirty="0"/>
              <a:t>.</a:t>
            </a:r>
          </a:p>
        </p:txBody>
      </p:sp>
      <p:pic>
        <p:nvPicPr>
          <p:cNvPr id="18" name="Picture 17">
            <a:extLst>
              <a:ext uri="{FF2B5EF4-FFF2-40B4-BE49-F238E27FC236}">
                <a16:creationId xmlns:a16="http://schemas.microsoft.com/office/drawing/2014/main" id="{637A6C29-F506-2826-519F-886A071562A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44147" y="2765036"/>
            <a:ext cx="1070957" cy="1016502"/>
          </a:xfrm>
          <a:prstGeom prst="rect">
            <a:avLst/>
          </a:prstGeom>
        </p:spPr>
      </p:pic>
      <p:pic>
        <p:nvPicPr>
          <p:cNvPr id="19" name="Picture 18">
            <a:extLst>
              <a:ext uri="{FF2B5EF4-FFF2-40B4-BE49-F238E27FC236}">
                <a16:creationId xmlns:a16="http://schemas.microsoft.com/office/drawing/2014/main" id="{FD1415E0-6A41-FE4D-B61E-FC67E361A0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8209" y="2761816"/>
            <a:ext cx="1089109" cy="1016502"/>
          </a:xfrm>
          <a:prstGeom prst="rect">
            <a:avLst/>
          </a:prstGeom>
        </p:spPr>
      </p:pic>
      <p:pic>
        <p:nvPicPr>
          <p:cNvPr id="20" name="Picture 19">
            <a:extLst>
              <a:ext uri="{FF2B5EF4-FFF2-40B4-BE49-F238E27FC236}">
                <a16:creationId xmlns:a16="http://schemas.microsoft.com/office/drawing/2014/main" id="{430CC7C1-6518-D4F8-F645-30101ABEFE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79968"/>
            <a:ext cx="1052805" cy="998350"/>
          </a:xfrm>
          <a:prstGeom prst="rect">
            <a:avLst/>
          </a:prstGeom>
        </p:spPr>
      </p:pic>
      <p:pic>
        <p:nvPicPr>
          <p:cNvPr id="21" name="Picture 20">
            <a:extLst>
              <a:ext uri="{FF2B5EF4-FFF2-40B4-BE49-F238E27FC236}">
                <a16:creationId xmlns:a16="http://schemas.microsoft.com/office/drawing/2014/main" id="{327206C0-0C2B-C983-5CCD-CD1E5210DE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4856" y="2732762"/>
            <a:ext cx="1107260" cy="1070956"/>
          </a:xfrm>
          <a:prstGeom prst="rect">
            <a:avLst/>
          </a:prstGeom>
        </p:spPr>
      </p:pic>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8039" y="2733647"/>
            <a:ext cx="1089109" cy="1034654"/>
          </a:xfrm>
          <a:prstGeom prst="rect">
            <a:avLst/>
          </a:prstGeom>
        </p:spPr>
      </p:pic>
    </p:spTree>
    <p:extLst>
      <p:ext uri="{BB962C8B-B14F-4D97-AF65-F5344CB8AC3E}">
        <p14:creationId xmlns:p14="http://schemas.microsoft.com/office/powerpoint/2010/main" val="279354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F44FF1-0BBA-2A27-5AE3-085653CF24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4" y="1459468"/>
            <a:ext cx="11399450" cy="4582984"/>
          </a:xfrm>
          <a:prstGeom prst="rect">
            <a:avLst/>
          </a:prstGeom>
        </p:spPr>
      </p:pic>
      <p:sp>
        <p:nvSpPr>
          <p:cNvPr id="6" name="Title 1">
            <a:extLst>
              <a:ext uri="{FF2B5EF4-FFF2-40B4-BE49-F238E27FC236}">
                <a16:creationId xmlns:a16="http://schemas.microsoft.com/office/drawing/2014/main" id="{D609D90E-A95E-952E-B72C-0F010BD639ED}"/>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vi-VN" dirty="0"/>
              <a:t>Kỹ năng nào bạn muốn sử dụng tự tin hơn vào cuối ngày hôm nay</a:t>
            </a:r>
            <a:r>
              <a:rPr lang="en-AU" dirty="0"/>
              <a:t>?</a:t>
            </a:r>
          </a:p>
        </p:txBody>
      </p:sp>
    </p:spTree>
    <p:extLst>
      <p:ext uri="{BB962C8B-B14F-4D97-AF65-F5344CB8AC3E}">
        <p14:creationId xmlns:p14="http://schemas.microsoft.com/office/powerpoint/2010/main" val="83927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3B2D-ED18-D9A6-35E7-94233F73D11F}"/>
              </a:ext>
            </a:extLst>
          </p:cNvPr>
          <p:cNvSpPr>
            <a:spLocks noGrp="1"/>
          </p:cNvSpPr>
          <p:nvPr>
            <p:ph type="title"/>
          </p:nvPr>
        </p:nvSpPr>
        <p:spPr/>
        <p:txBody>
          <a:bodyPr/>
          <a:lstStyle/>
          <a:p>
            <a:r>
              <a:rPr lang="en-AU" dirty="0" err="1"/>
              <a:t>Điện</a:t>
            </a:r>
            <a:r>
              <a:rPr lang="en-AU" dirty="0"/>
              <a:t> </a:t>
            </a:r>
            <a:r>
              <a:rPr lang="en-AU" dirty="0" err="1"/>
              <a:t>thoại</a:t>
            </a:r>
            <a:r>
              <a:rPr lang="en-AU" dirty="0"/>
              <a:t> </a:t>
            </a:r>
            <a:r>
              <a:rPr lang="en-AU" dirty="0" err="1"/>
              <a:t>thông</a:t>
            </a:r>
            <a:r>
              <a:rPr lang="en-AU" dirty="0"/>
              <a:t> </a:t>
            </a:r>
            <a:r>
              <a:rPr lang="en-AU" dirty="0" err="1"/>
              <a:t>minh</a:t>
            </a:r>
            <a:r>
              <a:rPr lang="en-AU" dirty="0"/>
              <a:t> </a:t>
            </a:r>
            <a:r>
              <a:rPr lang="en-AU" dirty="0" err="1"/>
              <a:t>là</a:t>
            </a:r>
            <a:r>
              <a:rPr lang="en-AU" dirty="0"/>
              <a:t> </a:t>
            </a:r>
            <a:r>
              <a:rPr lang="en-AU" dirty="0" err="1"/>
              <a:t>gì</a:t>
            </a:r>
            <a:r>
              <a:rPr lang="en-AU" dirty="0"/>
              <a:t>?</a:t>
            </a:r>
          </a:p>
        </p:txBody>
      </p:sp>
      <p:sp>
        <p:nvSpPr>
          <p:cNvPr id="3" name="Content Placeholder 2">
            <a:extLst>
              <a:ext uri="{FF2B5EF4-FFF2-40B4-BE49-F238E27FC236}">
                <a16:creationId xmlns:a16="http://schemas.microsoft.com/office/drawing/2014/main" id="{03CAB840-1742-DDDA-395E-8E9B1EA8E264}"/>
              </a:ext>
            </a:extLst>
          </p:cNvPr>
          <p:cNvSpPr>
            <a:spLocks noGrp="1"/>
          </p:cNvSpPr>
          <p:nvPr>
            <p:ph idx="1"/>
          </p:nvPr>
        </p:nvSpPr>
        <p:spPr>
          <a:xfrm>
            <a:off x="838200" y="4568610"/>
            <a:ext cx="3239530" cy="1088055"/>
          </a:xfrm>
        </p:spPr>
        <p:txBody>
          <a:bodyPr>
            <a:spAutoFit/>
          </a:bodyPr>
          <a:lstStyle/>
          <a:p>
            <a:pPr marL="0" indent="0">
              <a:lnSpc>
                <a:spcPct val="120000"/>
              </a:lnSpc>
              <a:buNone/>
            </a:pPr>
            <a:r>
              <a:rPr lang="en-AU" b="1" dirty="0">
                <a:solidFill>
                  <a:schemeClr val="accent6"/>
                </a:solidFill>
                <a:latin typeface="Telstra Display" panose="020B0504040000000004" pitchFamily="34" charset="77"/>
                <a:ea typeface="Telstra Display" panose="020B0504040000000004" pitchFamily="34" charset="77"/>
              </a:rPr>
              <a:t>Apple iOS </a:t>
            </a:r>
          </a:p>
          <a:p>
            <a:pPr marL="0" indent="0">
              <a:lnSpc>
                <a:spcPct val="120000"/>
              </a:lnSpc>
              <a:buNone/>
            </a:pPr>
            <a:r>
              <a:rPr lang="en-AU" sz="2000" dirty="0" err="1"/>
              <a:t>cho</a:t>
            </a:r>
            <a:r>
              <a:rPr lang="en-AU" sz="2000" dirty="0"/>
              <a:t> iPhone</a:t>
            </a:r>
          </a:p>
        </p:txBody>
      </p:sp>
      <p:sp>
        <p:nvSpPr>
          <p:cNvPr id="6" name="Freeform 5" descr="iOS logo">
            <a:extLst>
              <a:ext uri="{FF2B5EF4-FFF2-40B4-BE49-F238E27FC236}">
                <a16:creationId xmlns:a16="http://schemas.microsoft.com/office/drawing/2014/main" id="{42E68BEF-3782-E63E-4BE4-B9CBAB10DD41}"/>
              </a:ext>
            </a:extLst>
          </p:cNvPr>
          <p:cNvSpPr>
            <a:spLocks noChangeAspect="1" noChangeArrowheads="1"/>
          </p:cNvSpPr>
          <p:nvPr/>
        </p:nvSpPr>
        <p:spPr bwMode="auto">
          <a:xfrm>
            <a:off x="838200" y="2479482"/>
            <a:ext cx="1271228" cy="1559826"/>
          </a:xfrm>
          <a:custGeom>
            <a:avLst/>
            <a:gdLst>
              <a:gd name="connsiteX0" fmla="*/ 293499 w 374587"/>
              <a:gd name="connsiteY0" fmla="*/ 112089 h 458185"/>
              <a:gd name="connsiteX1" fmla="*/ 344506 w 374587"/>
              <a:gd name="connsiteY1" fmla="*/ 136303 h 458185"/>
              <a:gd name="connsiteX2" fmla="*/ 362816 w 374587"/>
              <a:gd name="connsiteY2" fmla="*/ 155218 h 458185"/>
              <a:gd name="connsiteX3" fmla="*/ 362811 w 374587"/>
              <a:gd name="connsiteY3" fmla="*/ 155223 h 458185"/>
              <a:gd name="connsiteX4" fmla="*/ 362816 w 374587"/>
              <a:gd name="connsiteY4" fmla="*/ 155228 h 458185"/>
              <a:gd name="connsiteX5" fmla="*/ 315089 w 374587"/>
              <a:gd name="connsiteY5" fmla="*/ 220990 h 458185"/>
              <a:gd name="connsiteX6" fmla="*/ 313117 w 374587"/>
              <a:gd name="connsiteY6" fmla="*/ 249795 h 458185"/>
              <a:gd name="connsiteX7" fmla="*/ 318768 w 374587"/>
              <a:gd name="connsiteY7" fmla="*/ 277931 h 458185"/>
              <a:gd name="connsiteX8" fmla="*/ 374587 w 374587"/>
              <a:gd name="connsiteY8" fmla="*/ 336541 h 458185"/>
              <a:gd name="connsiteX9" fmla="*/ 374586 w 374587"/>
              <a:gd name="connsiteY9" fmla="*/ 336544 h 458185"/>
              <a:gd name="connsiteX10" fmla="*/ 374587 w 374587"/>
              <a:gd name="connsiteY10" fmla="*/ 336545 h 458185"/>
              <a:gd name="connsiteX11" fmla="*/ 362816 w 374587"/>
              <a:gd name="connsiteY11" fmla="*/ 365243 h 458185"/>
              <a:gd name="connsiteX12" fmla="*/ 315079 w 374587"/>
              <a:gd name="connsiteY12" fmla="*/ 436335 h 458185"/>
              <a:gd name="connsiteX13" fmla="*/ 242492 w 374587"/>
              <a:gd name="connsiteY13" fmla="*/ 451336 h 458185"/>
              <a:gd name="connsiteX14" fmla="*/ 213065 w 374587"/>
              <a:gd name="connsiteY14" fmla="*/ 441553 h 458185"/>
              <a:gd name="connsiteX15" fmla="*/ 162058 w 374587"/>
              <a:gd name="connsiteY15" fmla="*/ 446118 h 458185"/>
              <a:gd name="connsiteX16" fmla="*/ 135900 w 374587"/>
              <a:gd name="connsiteY16" fmla="*/ 455902 h 458185"/>
              <a:gd name="connsiteX17" fmla="*/ 87509 w 374587"/>
              <a:gd name="connsiteY17" fmla="*/ 446118 h 458185"/>
              <a:gd name="connsiteX18" fmla="*/ 47619 w 374587"/>
              <a:gd name="connsiteY18" fmla="*/ 399159 h 458185"/>
              <a:gd name="connsiteX19" fmla="*/ 3805 w 374587"/>
              <a:gd name="connsiteY19" fmla="*/ 288281 h 458185"/>
              <a:gd name="connsiteX20" fmla="*/ 45 w 374587"/>
              <a:gd name="connsiteY20" fmla="*/ 243360 h 458185"/>
              <a:gd name="connsiteX21" fmla="*/ 46 w 374587"/>
              <a:gd name="connsiteY21" fmla="*/ 243357 h 458185"/>
              <a:gd name="connsiteX22" fmla="*/ 45 w 374587"/>
              <a:gd name="connsiteY22" fmla="*/ 243352 h 458185"/>
              <a:gd name="connsiteX23" fmla="*/ 7075 w 374587"/>
              <a:gd name="connsiteY23" fmla="*/ 198918 h 458185"/>
              <a:gd name="connsiteX24" fmla="*/ 99934 w 374587"/>
              <a:gd name="connsiteY24" fmla="*/ 112823 h 458185"/>
              <a:gd name="connsiteX25" fmla="*/ 148979 w 374587"/>
              <a:gd name="connsiteY25" fmla="*/ 118041 h 458185"/>
              <a:gd name="connsiteX26" fmla="*/ 180368 w 374587"/>
              <a:gd name="connsiteY26" fmla="*/ 129781 h 458185"/>
              <a:gd name="connsiteX27" fmla="*/ 199986 w 374587"/>
              <a:gd name="connsiteY27" fmla="*/ 129781 h 458185"/>
              <a:gd name="connsiteX28" fmla="*/ 236607 w 374587"/>
              <a:gd name="connsiteY28" fmla="*/ 116736 h 458185"/>
              <a:gd name="connsiteX29" fmla="*/ 293499 w 374587"/>
              <a:gd name="connsiteY29" fmla="*/ 112089 h 458185"/>
              <a:gd name="connsiteX30" fmla="*/ 278458 w 374587"/>
              <a:gd name="connsiteY30" fmla="*/ 0 h 458185"/>
              <a:gd name="connsiteX31" fmla="*/ 186907 w 374587"/>
              <a:gd name="connsiteY31" fmla="*/ 105008 h 458185"/>
              <a:gd name="connsiteX32" fmla="*/ 186962 w 374587"/>
              <a:gd name="connsiteY32" fmla="*/ 104536 h 458185"/>
              <a:gd name="connsiteX33" fmla="*/ 185212 w 374587"/>
              <a:gd name="connsiteY33" fmla="*/ 104892 h 458185"/>
              <a:gd name="connsiteX34" fmla="*/ 275941 w 374587"/>
              <a:gd name="connsiteY34" fmla="*/ 1 h 458185"/>
              <a:gd name="connsiteX35" fmla="*/ 275855 w 374587"/>
              <a:gd name="connsiteY35" fmla="*/ 739 h 4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587" h="458185">
                <a:moveTo>
                  <a:pt x="293499" y="112089"/>
                </a:moveTo>
                <a:cubicBezTo>
                  <a:pt x="311482" y="115432"/>
                  <a:pt x="328484" y="123585"/>
                  <a:pt x="344506" y="136303"/>
                </a:cubicBezTo>
                <a:cubicBezTo>
                  <a:pt x="351045" y="142173"/>
                  <a:pt x="356931" y="148696"/>
                  <a:pt x="362816" y="155218"/>
                </a:cubicBezTo>
                <a:lnTo>
                  <a:pt x="362811" y="155223"/>
                </a:lnTo>
                <a:lnTo>
                  <a:pt x="362816" y="155228"/>
                </a:lnTo>
                <a:cubicBezTo>
                  <a:pt x="337804" y="172838"/>
                  <a:pt x="320883" y="194117"/>
                  <a:pt x="315089" y="220990"/>
                </a:cubicBezTo>
                <a:lnTo>
                  <a:pt x="313117" y="249795"/>
                </a:lnTo>
                <a:lnTo>
                  <a:pt x="318768" y="277931"/>
                </a:lnTo>
                <a:cubicBezTo>
                  <a:pt x="327994" y="303889"/>
                  <a:pt x="347613" y="323333"/>
                  <a:pt x="374587" y="336541"/>
                </a:cubicBezTo>
                <a:lnTo>
                  <a:pt x="374586" y="336544"/>
                </a:lnTo>
                <a:lnTo>
                  <a:pt x="374587" y="336545"/>
                </a:lnTo>
                <a:cubicBezTo>
                  <a:pt x="370663" y="346329"/>
                  <a:pt x="367394" y="356112"/>
                  <a:pt x="362816" y="365243"/>
                </a:cubicBezTo>
                <a:cubicBezTo>
                  <a:pt x="350391" y="391984"/>
                  <a:pt x="334697" y="415464"/>
                  <a:pt x="315079" y="436335"/>
                </a:cubicBezTo>
                <a:cubicBezTo>
                  <a:pt x="294153" y="458510"/>
                  <a:pt x="269957" y="463076"/>
                  <a:pt x="242492" y="451336"/>
                </a:cubicBezTo>
                <a:cubicBezTo>
                  <a:pt x="232683" y="447423"/>
                  <a:pt x="222874" y="443509"/>
                  <a:pt x="213065" y="441553"/>
                </a:cubicBezTo>
                <a:cubicBezTo>
                  <a:pt x="195409" y="437639"/>
                  <a:pt x="179060" y="439596"/>
                  <a:pt x="162058" y="446118"/>
                </a:cubicBezTo>
                <a:cubicBezTo>
                  <a:pt x="153557" y="449379"/>
                  <a:pt x="144402" y="453293"/>
                  <a:pt x="135900" y="455902"/>
                </a:cubicBezTo>
                <a:cubicBezTo>
                  <a:pt x="117590" y="461119"/>
                  <a:pt x="101896" y="457206"/>
                  <a:pt x="87509" y="446118"/>
                </a:cubicBezTo>
                <a:cubicBezTo>
                  <a:pt x="71161" y="432422"/>
                  <a:pt x="59390" y="416116"/>
                  <a:pt x="47619" y="399159"/>
                </a:cubicBezTo>
                <a:cubicBezTo>
                  <a:pt x="24731" y="365243"/>
                  <a:pt x="10345" y="328067"/>
                  <a:pt x="3805" y="288281"/>
                </a:cubicBezTo>
                <a:cubicBezTo>
                  <a:pt x="1190" y="273280"/>
                  <a:pt x="-282" y="258279"/>
                  <a:pt x="45" y="243360"/>
                </a:cubicBezTo>
                <a:lnTo>
                  <a:pt x="46" y="243357"/>
                </a:lnTo>
                <a:lnTo>
                  <a:pt x="45" y="243352"/>
                </a:lnTo>
                <a:cubicBezTo>
                  <a:pt x="372" y="228432"/>
                  <a:pt x="2498" y="213594"/>
                  <a:pt x="7075" y="198918"/>
                </a:cubicBezTo>
                <a:cubicBezTo>
                  <a:pt x="21462" y="151957"/>
                  <a:pt x="50889" y="121954"/>
                  <a:pt x="99934" y="112823"/>
                </a:cubicBezTo>
                <a:cubicBezTo>
                  <a:pt x="116936" y="109561"/>
                  <a:pt x="132631" y="112823"/>
                  <a:pt x="148979" y="118041"/>
                </a:cubicBezTo>
                <a:cubicBezTo>
                  <a:pt x="159442" y="121954"/>
                  <a:pt x="169905" y="126520"/>
                  <a:pt x="180368" y="129781"/>
                </a:cubicBezTo>
                <a:cubicBezTo>
                  <a:pt x="186907" y="131738"/>
                  <a:pt x="193447" y="131738"/>
                  <a:pt x="199986" y="129781"/>
                </a:cubicBezTo>
                <a:cubicBezTo>
                  <a:pt x="212411" y="125215"/>
                  <a:pt x="224182" y="120650"/>
                  <a:pt x="236607" y="116736"/>
                </a:cubicBezTo>
                <a:cubicBezTo>
                  <a:pt x="256552" y="110214"/>
                  <a:pt x="275516" y="108746"/>
                  <a:pt x="293499" y="112089"/>
                </a:cubicBezTo>
                <a:close/>
                <a:moveTo>
                  <a:pt x="278458" y="0"/>
                </a:moveTo>
                <a:cubicBezTo>
                  <a:pt x="284998" y="53482"/>
                  <a:pt x="235953" y="108921"/>
                  <a:pt x="186907" y="105008"/>
                </a:cubicBezTo>
                <a:lnTo>
                  <a:pt x="186962" y="104536"/>
                </a:lnTo>
                <a:lnTo>
                  <a:pt x="185212" y="104892"/>
                </a:lnTo>
                <a:cubicBezTo>
                  <a:pt x="179379" y="56681"/>
                  <a:pt x="222800" y="2607"/>
                  <a:pt x="275941" y="1"/>
                </a:cubicBezTo>
                <a:lnTo>
                  <a:pt x="275855" y="739"/>
                </a:lnTo>
                <a:close/>
              </a:path>
            </a:pathLst>
          </a:custGeom>
          <a:solidFill>
            <a:schemeClr val="tx1"/>
          </a:solidFill>
          <a:ln>
            <a:noFill/>
          </a:ln>
          <a:effectLst/>
        </p:spPr>
        <p:txBody>
          <a:bodyPr anchor="ctr"/>
          <a:lstStyle/>
          <a:p>
            <a:pPr>
              <a:defRPr/>
            </a:pPr>
            <a:endParaRPr lang="en-US" sz="3599" dirty="0">
              <a:latin typeface="Poppins" pitchFamily="2" charset="77"/>
            </a:endParaRPr>
          </a:p>
        </p:txBody>
      </p:sp>
      <p:sp>
        <p:nvSpPr>
          <p:cNvPr id="7" name="Content Placeholder 2">
            <a:extLst>
              <a:ext uri="{FF2B5EF4-FFF2-40B4-BE49-F238E27FC236}">
                <a16:creationId xmlns:a16="http://schemas.microsoft.com/office/drawing/2014/main" id="{7F00EFCF-5327-CE5F-018A-457326B5739E}"/>
              </a:ext>
            </a:extLst>
          </p:cNvPr>
          <p:cNvSpPr txBox="1">
            <a:spLocks/>
          </p:cNvSpPr>
          <p:nvPr/>
        </p:nvSpPr>
        <p:spPr>
          <a:xfrm>
            <a:off x="6095999" y="4568609"/>
            <a:ext cx="4790304" cy="145738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Google Android</a:t>
            </a:r>
          </a:p>
          <a:p>
            <a:pPr marL="0" indent="0">
              <a:lnSpc>
                <a:spcPct val="120000"/>
              </a:lnSpc>
              <a:buFont typeface="Arial" panose="020B0604020202020204" pitchFamily="34" charset="0"/>
              <a:buNone/>
            </a:pPr>
            <a:r>
              <a:rPr lang="en-AU" sz="2000" dirty="0"/>
              <a:t>Cho Samsung, Google, Motorola, LG </a:t>
            </a:r>
            <a:br>
              <a:rPr lang="en-AU" sz="2000" dirty="0"/>
            </a:br>
            <a:r>
              <a:rPr lang="en-AU" sz="2000" dirty="0" err="1"/>
              <a:t>và</a:t>
            </a:r>
            <a:r>
              <a:rPr lang="en-AU" sz="2000" dirty="0"/>
              <a:t> </a:t>
            </a:r>
            <a:r>
              <a:rPr lang="en-AU" sz="2000" dirty="0" err="1"/>
              <a:t>các</a:t>
            </a:r>
            <a:r>
              <a:rPr lang="en-AU" sz="2000" dirty="0"/>
              <a:t> </a:t>
            </a:r>
            <a:r>
              <a:rPr lang="en-AU" sz="2000" dirty="0" err="1"/>
              <a:t>loại</a:t>
            </a:r>
            <a:r>
              <a:rPr lang="en-AU" sz="2000" dirty="0"/>
              <a:t> </a:t>
            </a:r>
            <a:r>
              <a:rPr lang="en-AU" sz="2000" dirty="0" err="1"/>
              <a:t>khác</a:t>
            </a:r>
            <a:r>
              <a:rPr lang="en-AU" sz="2000" dirty="0"/>
              <a:t>!</a:t>
            </a:r>
          </a:p>
        </p:txBody>
      </p:sp>
      <p:pic>
        <p:nvPicPr>
          <p:cNvPr id="8" name="Picture 7" descr="Android logo">
            <a:extLst>
              <a:ext uri="{FF2B5EF4-FFF2-40B4-BE49-F238E27FC236}">
                <a16:creationId xmlns:a16="http://schemas.microsoft.com/office/drawing/2014/main" id="{45F19D24-461B-A3F2-A795-C8B4F61C1509}"/>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6096000" y="2479482"/>
            <a:ext cx="1645229" cy="1645229"/>
          </a:xfrm>
          <a:prstGeom prst="rect">
            <a:avLst/>
          </a:prstGeom>
        </p:spPr>
      </p:pic>
    </p:spTree>
    <p:extLst>
      <p:ext uri="{BB962C8B-B14F-4D97-AF65-F5344CB8AC3E}">
        <p14:creationId xmlns:p14="http://schemas.microsoft.com/office/powerpoint/2010/main" val="18676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074-722E-4ED0-FE65-539BB5F66F1C}"/>
              </a:ext>
            </a:extLst>
          </p:cNvPr>
          <p:cNvSpPr>
            <a:spLocks noGrp="1"/>
          </p:cNvSpPr>
          <p:nvPr>
            <p:ph type="title"/>
          </p:nvPr>
        </p:nvSpPr>
        <p:spPr/>
        <p:txBody>
          <a:bodyPr/>
          <a:lstStyle/>
          <a:p>
            <a:r>
              <a:rPr lang="en-AU" dirty="0" err="1"/>
              <a:t>Bạn</a:t>
            </a:r>
            <a:r>
              <a:rPr lang="en-AU" dirty="0"/>
              <a:t> </a:t>
            </a:r>
            <a:r>
              <a:rPr lang="en-AU" dirty="0" err="1"/>
              <a:t>có</a:t>
            </a:r>
            <a:r>
              <a:rPr lang="en-AU" dirty="0"/>
              <a:t> </a:t>
            </a:r>
            <a:r>
              <a:rPr lang="en-AU" dirty="0" err="1"/>
              <a:t>thể</a:t>
            </a:r>
            <a:r>
              <a:rPr lang="en-AU" dirty="0"/>
              <a:t> </a:t>
            </a:r>
            <a:r>
              <a:rPr lang="en-AU" dirty="0" err="1"/>
              <a:t>làm</a:t>
            </a:r>
            <a:r>
              <a:rPr lang="en-AU" dirty="0"/>
              <a:t> </a:t>
            </a:r>
            <a:r>
              <a:rPr lang="en-AU" dirty="0" err="1"/>
              <a:t>những</a:t>
            </a:r>
            <a:r>
              <a:rPr lang="en-AU" dirty="0"/>
              <a:t> </a:t>
            </a:r>
            <a:r>
              <a:rPr lang="en-AU" dirty="0" err="1"/>
              <a:t>gì</a:t>
            </a:r>
            <a:r>
              <a:rPr lang="en-AU" dirty="0"/>
              <a:t> </a:t>
            </a:r>
            <a:r>
              <a:rPr lang="en-AU" dirty="0" err="1"/>
              <a:t>với</a:t>
            </a:r>
            <a:r>
              <a:rPr lang="en-AU" dirty="0"/>
              <a:t> </a:t>
            </a:r>
            <a:r>
              <a:rPr lang="en-AU" dirty="0" err="1"/>
              <a:t>điện</a:t>
            </a:r>
            <a:r>
              <a:rPr lang="en-AU" dirty="0"/>
              <a:t> </a:t>
            </a:r>
            <a:r>
              <a:rPr lang="en-AU" dirty="0" err="1"/>
              <a:t>thoại</a:t>
            </a:r>
            <a:r>
              <a:rPr lang="en-AU" dirty="0"/>
              <a:t> </a:t>
            </a:r>
            <a:r>
              <a:rPr lang="en-AU" dirty="0" err="1"/>
              <a:t>thông</a:t>
            </a:r>
            <a:r>
              <a:rPr lang="en-AU" dirty="0"/>
              <a:t> </a:t>
            </a:r>
            <a:r>
              <a:rPr lang="en-AU" dirty="0" err="1"/>
              <a:t>minh</a:t>
            </a:r>
            <a:r>
              <a:rPr lang="en-AU" dirty="0"/>
              <a:t>?</a:t>
            </a:r>
          </a:p>
        </p:txBody>
      </p:sp>
      <p:pic>
        <p:nvPicPr>
          <p:cNvPr id="6" name="Picture 5">
            <a:extLst>
              <a:ext uri="{FF2B5EF4-FFF2-40B4-BE49-F238E27FC236}">
                <a16:creationId xmlns:a16="http://schemas.microsoft.com/office/drawing/2014/main" id="{F183B556-60FC-7662-85CF-3B297D4D48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7627" y="2722133"/>
            <a:ext cx="736600" cy="698500"/>
          </a:xfrm>
          <a:prstGeom prst="rect">
            <a:avLst/>
          </a:prstGeom>
        </p:spPr>
      </p:pic>
      <p:pic>
        <p:nvPicPr>
          <p:cNvPr id="8" name="Picture 7">
            <a:extLst>
              <a:ext uri="{FF2B5EF4-FFF2-40B4-BE49-F238E27FC236}">
                <a16:creationId xmlns:a16="http://schemas.microsoft.com/office/drawing/2014/main" id="{E234FC2A-7AB4-6771-75FC-E3FCEBAC7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627" y="3623597"/>
            <a:ext cx="698500" cy="673100"/>
          </a:xfrm>
          <a:prstGeom prst="rect">
            <a:avLst/>
          </a:prstGeom>
        </p:spPr>
      </p:pic>
      <p:pic>
        <p:nvPicPr>
          <p:cNvPr id="9" name="Picture 8">
            <a:extLst>
              <a:ext uri="{FF2B5EF4-FFF2-40B4-BE49-F238E27FC236}">
                <a16:creationId xmlns:a16="http://schemas.microsoft.com/office/drawing/2014/main" id="{6C6B0483-0520-4495-5F72-C7E6A6104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3531" y="1810287"/>
            <a:ext cx="698500" cy="673100"/>
          </a:xfrm>
          <a:prstGeom prst="rect">
            <a:avLst/>
          </a:prstGeom>
        </p:spPr>
      </p:pic>
      <p:pic>
        <p:nvPicPr>
          <p:cNvPr id="10" name="Picture 9">
            <a:extLst>
              <a:ext uri="{FF2B5EF4-FFF2-40B4-BE49-F238E27FC236}">
                <a16:creationId xmlns:a16="http://schemas.microsoft.com/office/drawing/2014/main" id="{4E95DE11-E8C0-7681-6EC9-C8AEC586DF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8200" y="1810287"/>
            <a:ext cx="698500" cy="673100"/>
          </a:xfrm>
          <a:prstGeom prst="rect">
            <a:avLst/>
          </a:prstGeom>
        </p:spPr>
      </p:pic>
      <p:pic>
        <p:nvPicPr>
          <p:cNvPr id="11" name="Picture 10">
            <a:extLst>
              <a:ext uri="{FF2B5EF4-FFF2-40B4-BE49-F238E27FC236}">
                <a16:creationId xmlns:a16="http://schemas.microsoft.com/office/drawing/2014/main" id="{917DB4ED-2FAB-A191-303B-78BCA4FAD82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76026" y="3604547"/>
            <a:ext cx="698500" cy="711200"/>
          </a:xfrm>
          <a:prstGeom prst="rect">
            <a:avLst/>
          </a:prstGeom>
        </p:spPr>
      </p:pic>
      <p:pic>
        <p:nvPicPr>
          <p:cNvPr id="12" name="Picture 11">
            <a:extLst>
              <a:ext uri="{FF2B5EF4-FFF2-40B4-BE49-F238E27FC236}">
                <a16:creationId xmlns:a16="http://schemas.microsoft.com/office/drawing/2014/main" id="{D9AD78FD-C7DE-D4EC-C1BF-CC7BF932CAC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74927" y="4507169"/>
            <a:ext cx="762000" cy="723900"/>
          </a:xfrm>
          <a:prstGeom prst="rect">
            <a:avLst/>
          </a:prstGeom>
        </p:spPr>
      </p:pic>
      <p:pic>
        <p:nvPicPr>
          <p:cNvPr id="13" name="Picture 12">
            <a:extLst>
              <a:ext uri="{FF2B5EF4-FFF2-40B4-BE49-F238E27FC236}">
                <a16:creationId xmlns:a16="http://schemas.microsoft.com/office/drawing/2014/main" id="{3F50AA90-70F4-C315-94CE-32317046A29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37926" y="4488119"/>
            <a:ext cx="736600" cy="762000"/>
          </a:xfrm>
          <a:prstGeom prst="rect">
            <a:avLst/>
          </a:prstGeom>
        </p:spPr>
      </p:pic>
      <p:pic>
        <p:nvPicPr>
          <p:cNvPr id="14" name="Picture 13">
            <a:extLst>
              <a:ext uri="{FF2B5EF4-FFF2-40B4-BE49-F238E27FC236}">
                <a16:creationId xmlns:a16="http://schemas.microsoft.com/office/drawing/2014/main" id="{5357EDA8-AE75-9196-1632-58339BCE8DB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55431" y="5403441"/>
            <a:ext cx="736600" cy="736600"/>
          </a:xfrm>
          <a:prstGeom prst="rect">
            <a:avLst/>
          </a:prstGeom>
        </p:spPr>
      </p:pic>
      <p:pic>
        <p:nvPicPr>
          <p:cNvPr id="16" name="Picture 15">
            <a:extLst>
              <a:ext uri="{FF2B5EF4-FFF2-40B4-BE49-F238E27FC236}">
                <a16:creationId xmlns:a16="http://schemas.microsoft.com/office/drawing/2014/main" id="{2F8B19E4-B5FE-780E-73F0-9477BC27861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593531" y="2734833"/>
            <a:ext cx="698500" cy="673100"/>
          </a:xfrm>
          <a:prstGeom prst="rect">
            <a:avLst/>
          </a:prstGeom>
        </p:spPr>
      </p:pic>
      <p:sp>
        <p:nvSpPr>
          <p:cNvPr id="17" name="Content Placeholder 2">
            <a:extLst>
              <a:ext uri="{FF2B5EF4-FFF2-40B4-BE49-F238E27FC236}">
                <a16:creationId xmlns:a16="http://schemas.microsoft.com/office/drawing/2014/main" id="{53D60C75-0A31-B354-633C-487D7CD924E6}"/>
              </a:ext>
            </a:extLst>
          </p:cNvPr>
          <p:cNvSpPr txBox="1">
            <a:spLocks/>
          </p:cNvSpPr>
          <p:nvPr/>
        </p:nvSpPr>
        <p:spPr>
          <a:xfrm>
            <a:off x="1777313" y="1865915"/>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Gọi</a:t>
            </a:r>
            <a:r>
              <a:rPr lang="en-AU" sz="2000" dirty="0"/>
              <a:t> </a:t>
            </a:r>
            <a:r>
              <a:rPr lang="en-AU" sz="2000" dirty="0" err="1"/>
              <a:t>điện</a:t>
            </a:r>
            <a:r>
              <a:rPr lang="en-AU" sz="2000" dirty="0"/>
              <a:t> </a:t>
            </a:r>
            <a:r>
              <a:rPr lang="en-AU" sz="2000" dirty="0" err="1"/>
              <a:t>thoại</a:t>
            </a:r>
            <a:endParaRPr lang="en-AU" sz="2000" dirty="0"/>
          </a:p>
        </p:txBody>
      </p:sp>
      <p:sp>
        <p:nvSpPr>
          <p:cNvPr id="18" name="Content Placeholder 2">
            <a:extLst>
              <a:ext uri="{FF2B5EF4-FFF2-40B4-BE49-F238E27FC236}">
                <a16:creationId xmlns:a16="http://schemas.microsoft.com/office/drawing/2014/main" id="{22DC4B44-FCD9-CE3F-0F19-8E7FDDC725D5}"/>
              </a:ext>
            </a:extLst>
          </p:cNvPr>
          <p:cNvSpPr txBox="1">
            <a:spLocks/>
          </p:cNvSpPr>
          <p:nvPr/>
        </p:nvSpPr>
        <p:spPr>
          <a:xfrm>
            <a:off x="1777313" y="2805028"/>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Nhắn</a:t>
            </a:r>
            <a:r>
              <a:rPr lang="en-AU" sz="2000" dirty="0"/>
              <a:t> tin</a:t>
            </a:r>
          </a:p>
        </p:txBody>
      </p:sp>
      <p:sp>
        <p:nvSpPr>
          <p:cNvPr id="19" name="Content Placeholder 2">
            <a:extLst>
              <a:ext uri="{FF2B5EF4-FFF2-40B4-BE49-F238E27FC236}">
                <a16:creationId xmlns:a16="http://schemas.microsoft.com/office/drawing/2014/main" id="{52A72210-1868-9C8D-4AAD-72BBC64071F2}"/>
              </a:ext>
            </a:extLst>
          </p:cNvPr>
          <p:cNvSpPr txBox="1">
            <a:spLocks/>
          </p:cNvSpPr>
          <p:nvPr/>
        </p:nvSpPr>
        <p:spPr>
          <a:xfrm>
            <a:off x="1777313" y="363293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Email</a:t>
            </a:r>
          </a:p>
        </p:txBody>
      </p:sp>
      <p:sp>
        <p:nvSpPr>
          <p:cNvPr id="20" name="Content Placeholder 2">
            <a:extLst>
              <a:ext uri="{FF2B5EF4-FFF2-40B4-BE49-F238E27FC236}">
                <a16:creationId xmlns:a16="http://schemas.microsoft.com/office/drawing/2014/main" id="{F265D8A8-6354-0104-0603-C042D959161F}"/>
              </a:ext>
            </a:extLst>
          </p:cNvPr>
          <p:cNvSpPr txBox="1">
            <a:spLocks/>
          </p:cNvSpPr>
          <p:nvPr/>
        </p:nvSpPr>
        <p:spPr>
          <a:xfrm>
            <a:off x="1777312" y="4547331"/>
            <a:ext cx="2732903"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Truy</a:t>
            </a:r>
            <a:r>
              <a:rPr lang="en-AU" sz="2000" dirty="0"/>
              <a:t> </a:t>
            </a:r>
            <a:r>
              <a:rPr lang="en-AU" sz="2000" dirty="0" err="1"/>
              <a:t>cập</a:t>
            </a:r>
            <a:r>
              <a:rPr lang="en-AU" sz="2000" dirty="0"/>
              <a:t> internet</a:t>
            </a:r>
          </a:p>
        </p:txBody>
      </p:sp>
      <p:sp>
        <p:nvSpPr>
          <p:cNvPr id="21" name="Content Placeholder 2">
            <a:extLst>
              <a:ext uri="{FF2B5EF4-FFF2-40B4-BE49-F238E27FC236}">
                <a16:creationId xmlns:a16="http://schemas.microsoft.com/office/drawing/2014/main" id="{036FDB23-1F4D-F8CA-0F26-A5F1665551A7}"/>
              </a:ext>
            </a:extLst>
          </p:cNvPr>
          <p:cNvSpPr txBox="1">
            <a:spLocks/>
          </p:cNvSpPr>
          <p:nvPr/>
        </p:nvSpPr>
        <p:spPr>
          <a:xfrm>
            <a:off x="1777313" y="5523515"/>
            <a:ext cx="3363098"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Chơi</a:t>
            </a:r>
            <a:r>
              <a:rPr lang="en-AU" sz="2000" dirty="0"/>
              <a:t> </a:t>
            </a:r>
            <a:r>
              <a:rPr lang="en-AU" sz="2000" dirty="0" err="1"/>
              <a:t>trò</a:t>
            </a:r>
            <a:r>
              <a:rPr lang="en-AU" sz="2000" dirty="0"/>
              <a:t> </a:t>
            </a:r>
            <a:r>
              <a:rPr lang="en-AU" sz="2000" dirty="0" err="1"/>
              <a:t>chơi</a:t>
            </a:r>
            <a:endParaRPr lang="en-AU" sz="2000" dirty="0"/>
          </a:p>
        </p:txBody>
      </p:sp>
      <p:sp>
        <p:nvSpPr>
          <p:cNvPr id="22" name="Content Placeholder 2">
            <a:extLst>
              <a:ext uri="{FF2B5EF4-FFF2-40B4-BE49-F238E27FC236}">
                <a16:creationId xmlns:a16="http://schemas.microsoft.com/office/drawing/2014/main" id="{8C117A28-BF3B-8382-F1E9-F98029D472D8}"/>
              </a:ext>
            </a:extLst>
          </p:cNvPr>
          <p:cNvSpPr txBox="1">
            <a:spLocks/>
          </p:cNvSpPr>
          <p:nvPr/>
        </p:nvSpPr>
        <p:spPr>
          <a:xfrm>
            <a:off x="7523205" y="1865915"/>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Chụp</a:t>
            </a:r>
            <a:r>
              <a:rPr lang="en-AU" sz="2000" dirty="0"/>
              <a:t> </a:t>
            </a:r>
            <a:r>
              <a:rPr lang="en-AU" sz="2000" dirty="0" err="1"/>
              <a:t>hình</a:t>
            </a:r>
            <a:r>
              <a:rPr lang="en-AU" sz="2000" dirty="0"/>
              <a:t> </a:t>
            </a:r>
            <a:r>
              <a:rPr lang="en-AU" sz="2000" dirty="0" err="1"/>
              <a:t>và</a:t>
            </a:r>
            <a:r>
              <a:rPr lang="en-AU" sz="2000" dirty="0"/>
              <a:t> quay </a:t>
            </a:r>
            <a:r>
              <a:rPr lang="en-AU" sz="2000" dirty="0" err="1"/>
              <a:t>phim</a:t>
            </a:r>
            <a:endParaRPr lang="en-AU" sz="2000" dirty="0"/>
          </a:p>
        </p:txBody>
      </p:sp>
      <p:sp>
        <p:nvSpPr>
          <p:cNvPr id="23" name="Content Placeholder 2">
            <a:extLst>
              <a:ext uri="{FF2B5EF4-FFF2-40B4-BE49-F238E27FC236}">
                <a16:creationId xmlns:a16="http://schemas.microsoft.com/office/drawing/2014/main" id="{CE97B088-2812-CD28-93EC-DB8E0E7BC3CB}"/>
              </a:ext>
            </a:extLst>
          </p:cNvPr>
          <p:cNvSpPr txBox="1">
            <a:spLocks/>
          </p:cNvSpPr>
          <p:nvPr/>
        </p:nvSpPr>
        <p:spPr>
          <a:xfrm>
            <a:off x="7523204" y="2805028"/>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Gọi</a:t>
            </a:r>
            <a:r>
              <a:rPr lang="en-AU" sz="2000" dirty="0"/>
              <a:t> video/ Facetime</a:t>
            </a:r>
          </a:p>
        </p:txBody>
      </p:sp>
      <p:sp>
        <p:nvSpPr>
          <p:cNvPr id="24" name="Content Placeholder 2">
            <a:extLst>
              <a:ext uri="{FF2B5EF4-FFF2-40B4-BE49-F238E27FC236}">
                <a16:creationId xmlns:a16="http://schemas.microsoft.com/office/drawing/2014/main" id="{342EDB47-18AF-FC01-1E80-C917D0D74F39}"/>
              </a:ext>
            </a:extLst>
          </p:cNvPr>
          <p:cNvSpPr txBox="1">
            <a:spLocks/>
          </p:cNvSpPr>
          <p:nvPr/>
        </p:nvSpPr>
        <p:spPr>
          <a:xfrm>
            <a:off x="7523205" y="363293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Mua </a:t>
            </a:r>
            <a:r>
              <a:rPr lang="en-AU" sz="2000" dirty="0" err="1"/>
              <a:t>sắm</a:t>
            </a:r>
            <a:endParaRPr lang="en-AU" sz="2000" dirty="0"/>
          </a:p>
        </p:txBody>
      </p:sp>
      <p:sp>
        <p:nvSpPr>
          <p:cNvPr id="25" name="Content Placeholder 2">
            <a:extLst>
              <a:ext uri="{FF2B5EF4-FFF2-40B4-BE49-F238E27FC236}">
                <a16:creationId xmlns:a16="http://schemas.microsoft.com/office/drawing/2014/main" id="{E0FCE5C9-4EA4-9D10-CC61-27A20D74ACEC}"/>
              </a:ext>
            </a:extLst>
          </p:cNvPr>
          <p:cNvSpPr txBox="1">
            <a:spLocks/>
          </p:cNvSpPr>
          <p:nvPr/>
        </p:nvSpPr>
        <p:spPr>
          <a:xfrm>
            <a:off x="7523204" y="4547331"/>
            <a:ext cx="2523163" cy="44140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Truy</a:t>
            </a:r>
            <a:r>
              <a:rPr lang="en-AU" sz="2000" dirty="0"/>
              <a:t> </a:t>
            </a:r>
            <a:r>
              <a:rPr lang="en-AU" sz="2000" dirty="0" err="1"/>
              <a:t>cập</a:t>
            </a:r>
            <a:r>
              <a:rPr lang="en-AU" sz="2000" dirty="0"/>
              <a:t> </a:t>
            </a:r>
            <a:r>
              <a:rPr lang="en-AU" sz="2000" dirty="0" err="1"/>
              <a:t>nhà</a:t>
            </a:r>
            <a:r>
              <a:rPr lang="en-AU" sz="2000" dirty="0"/>
              <a:t> </a:t>
            </a:r>
            <a:r>
              <a:rPr lang="en-AU" sz="2000" dirty="0" err="1"/>
              <a:t>băng</a:t>
            </a:r>
            <a:endParaRPr lang="en-AU" sz="2000" dirty="0"/>
          </a:p>
        </p:txBody>
      </p:sp>
      <p:sp>
        <p:nvSpPr>
          <p:cNvPr id="26" name="Content Placeholder 2">
            <a:extLst>
              <a:ext uri="{FF2B5EF4-FFF2-40B4-BE49-F238E27FC236}">
                <a16:creationId xmlns:a16="http://schemas.microsoft.com/office/drawing/2014/main" id="{BCE75FCE-104A-6782-67C8-B71B41F2FB6E}"/>
              </a:ext>
            </a:extLst>
          </p:cNvPr>
          <p:cNvSpPr txBox="1">
            <a:spLocks/>
          </p:cNvSpPr>
          <p:nvPr/>
        </p:nvSpPr>
        <p:spPr>
          <a:xfrm>
            <a:off x="7523205" y="5523515"/>
            <a:ext cx="323953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Sử</a:t>
            </a:r>
            <a:r>
              <a:rPr lang="en-AU" sz="2000" dirty="0"/>
              <a:t> dung </a:t>
            </a:r>
            <a:r>
              <a:rPr lang="en-AU" sz="2000" dirty="0" err="1"/>
              <a:t>các</a:t>
            </a:r>
            <a:r>
              <a:rPr lang="en-AU" sz="2000" dirty="0"/>
              <a:t> </a:t>
            </a:r>
            <a:r>
              <a:rPr lang="en-AU" sz="2000" dirty="0" err="1"/>
              <a:t>ứng</a:t>
            </a:r>
            <a:r>
              <a:rPr lang="en-AU" sz="2000" dirty="0"/>
              <a:t> </a:t>
            </a:r>
            <a:r>
              <a:rPr lang="en-AU" sz="2000" dirty="0" err="1"/>
              <a:t>dụng</a:t>
            </a:r>
            <a:r>
              <a:rPr lang="en-AU" sz="2000" dirty="0"/>
              <a:t> </a:t>
            </a:r>
            <a:r>
              <a:rPr lang="en-AU" sz="2000" dirty="0" err="1"/>
              <a:t>đi</a:t>
            </a:r>
            <a:r>
              <a:rPr lang="en-AU" sz="2000" dirty="0"/>
              <a:t> </a:t>
            </a:r>
            <a:r>
              <a:rPr lang="en-AU" sz="2000" dirty="0" err="1"/>
              <a:t>lại</a:t>
            </a:r>
            <a:r>
              <a:rPr lang="en-AU" sz="2000" dirty="0"/>
              <a:t> </a:t>
            </a:r>
            <a:r>
              <a:rPr lang="en-AU" sz="2000" dirty="0" err="1"/>
              <a:t>công</a:t>
            </a:r>
            <a:r>
              <a:rPr lang="en-AU" sz="2000" dirty="0"/>
              <a:t> </a:t>
            </a:r>
            <a:r>
              <a:rPr lang="en-AU" sz="2000" dirty="0" err="1"/>
              <a:t>cộng</a:t>
            </a:r>
            <a:endParaRPr lang="en-AU" sz="2000" dirty="0"/>
          </a:p>
        </p:txBody>
      </p:sp>
      <p:pic>
        <p:nvPicPr>
          <p:cNvPr id="27" name="Picture 26">
            <a:extLst>
              <a:ext uri="{FF2B5EF4-FFF2-40B4-BE49-F238E27FC236}">
                <a16:creationId xmlns:a16="http://schemas.microsoft.com/office/drawing/2014/main" id="{36790385-3A23-34C7-A0FB-EC171CE8314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87627" y="5404962"/>
            <a:ext cx="711200" cy="774700"/>
          </a:xfrm>
          <a:prstGeom prst="rect">
            <a:avLst/>
          </a:prstGeom>
        </p:spPr>
      </p:pic>
    </p:spTree>
    <p:extLst>
      <p:ext uri="{BB962C8B-B14F-4D97-AF65-F5344CB8AC3E}">
        <p14:creationId xmlns:p14="http://schemas.microsoft.com/office/powerpoint/2010/main" val="117753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par>
                                <p:cTn id="40" presetID="9"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dissolv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dissolv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dissolve">
                                      <p:cBhvr>
                                        <p:cTn id="63" dur="500"/>
                                        <p:tgtEl>
                                          <p:spTgt spid="11"/>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dissolv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dissolv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ssolve">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A792-51F7-A2F3-550A-4B79CF5E9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5C6CD-E891-63DE-7FF4-EA665D53C0C4}"/>
              </a:ext>
            </a:extLst>
          </p:cNvPr>
          <p:cNvSpPr>
            <a:spLocks noGrp="1"/>
          </p:cNvSpPr>
          <p:nvPr>
            <p:ph type="title"/>
          </p:nvPr>
        </p:nvSpPr>
        <p:spPr/>
        <p:txBody>
          <a:bodyPr/>
          <a:lstStyle/>
          <a:p>
            <a:r>
              <a:rPr lang="en-AU" dirty="0" err="1"/>
              <a:t>Bạn</a:t>
            </a:r>
            <a:r>
              <a:rPr lang="en-AU" dirty="0"/>
              <a:t> </a:t>
            </a:r>
            <a:r>
              <a:rPr lang="en-AU" dirty="0" err="1"/>
              <a:t>có</a:t>
            </a:r>
            <a:r>
              <a:rPr lang="en-AU" dirty="0"/>
              <a:t> </a:t>
            </a:r>
            <a:r>
              <a:rPr lang="en-AU" dirty="0" err="1"/>
              <a:t>thể</a:t>
            </a:r>
            <a:r>
              <a:rPr lang="en-AU" dirty="0"/>
              <a:t> </a:t>
            </a:r>
            <a:r>
              <a:rPr lang="en-AU" dirty="0" err="1"/>
              <a:t>làm</a:t>
            </a:r>
            <a:r>
              <a:rPr lang="en-AU" dirty="0"/>
              <a:t> </a:t>
            </a:r>
            <a:r>
              <a:rPr lang="en-AU" dirty="0" err="1"/>
              <a:t>những</a:t>
            </a:r>
            <a:r>
              <a:rPr lang="en-AU" dirty="0"/>
              <a:t> </a:t>
            </a:r>
            <a:r>
              <a:rPr lang="en-AU" dirty="0" err="1"/>
              <a:t>gì</a:t>
            </a:r>
            <a:r>
              <a:rPr lang="en-AU" dirty="0"/>
              <a:t> </a:t>
            </a:r>
            <a:r>
              <a:rPr lang="en-AU" dirty="0" err="1"/>
              <a:t>với</a:t>
            </a:r>
            <a:r>
              <a:rPr lang="en-AU" dirty="0"/>
              <a:t> </a:t>
            </a:r>
            <a:r>
              <a:rPr lang="en-AU" dirty="0" err="1"/>
              <a:t>điện</a:t>
            </a:r>
            <a:r>
              <a:rPr lang="en-AU" dirty="0"/>
              <a:t> </a:t>
            </a:r>
            <a:r>
              <a:rPr lang="en-AU" dirty="0" err="1"/>
              <a:t>thoại</a:t>
            </a:r>
            <a:r>
              <a:rPr lang="en-AU" dirty="0"/>
              <a:t> </a:t>
            </a:r>
            <a:r>
              <a:rPr lang="en-AU" dirty="0" err="1"/>
              <a:t>thông</a:t>
            </a:r>
            <a:r>
              <a:rPr lang="en-AU" dirty="0"/>
              <a:t> </a:t>
            </a:r>
            <a:r>
              <a:rPr lang="en-AU" dirty="0" err="1"/>
              <a:t>minh</a:t>
            </a:r>
            <a:r>
              <a:rPr lang="en-AU" dirty="0"/>
              <a:t>?</a:t>
            </a:r>
          </a:p>
        </p:txBody>
      </p:sp>
      <p:sp>
        <p:nvSpPr>
          <p:cNvPr id="17" name="Content Placeholder 2">
            <a:extLst>
              <a:ext uri="{FF2B5EF4-FFF2-40B4-BE49-F238E27FC236}">
                <a16:creationId xmlns:a16="http://schemas.microsoft.com/office/drawing/2014/main" id="{F6118BBC-8A3E-1E84-DD86-EDD489711152}"/>
              </a:ext>
            </a:extLst>
          </p:cNvPr>
          <p:cNvSpPr txBox="1">
            <a:spLocks/>
          </p:cNvSpPr>
          <p:nvPr/>
        </p:nvSpPr>
        <p:spPr>
          <a:xfrm>
            <a:off x="1777313" y="1865915"/>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Xem</a:t>
            </a:r>
            <a:r>
              <a:rPr lang="en-AU" sz="2000" dirty="0"/>
              <a:t> </a:t>
            </a:r>
            <a:r>
              <a:rPr lang="en-AU" sz="2000" dirty="0" err="1"/>
              <a:t>giờ</a:t>
            </a:r>
            <a:endParaRPr lang="en-AU" sz="2000" dirty="0"/>
          </a:p>
        </p:txBody>
      </p:sp>
      <p:sp>
        <p:nvSpPr>
          <p:cNvPr id="18" name="Content Placeholder 2">
            <a:extLst>
              <a:ext uri="{FF2B5EF4-FFF2-40B4-BE49-F238E27FC236}">
                <a16:creationId xmlns:a16="http://schemas.microsoft.com/office/drawing/2014/main" id="{3DA40C9F-7D78-F5D7-C56D-738D6EC3F8ED}"/>
              </a:ext>
            </a:extLst>
          </p:cNvPr>
          <p:cNvSpPr txBox="1">
            <a:spLocks/>
          </p:cNvSpPr>
          <p:nvPr/>
        </p:nvSpPr>
        <p:spPr>
          <a:xfrm>
            <a:off x="1777313" y="2805028"/>
            <a:ext cx="2967682"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Đặt</a:t>
            </a:r>
            <a:r>
              <a:rPr lang="en-AU" sz="2000" dirty="0"/>
              <a:t> </a:t>
            </a:r>
            <a:r>
              <a:rPr lang="en-AU" sz="2000" dirty="0" err="1"/>
              <a:t>báo</a:t>
            </a:r>
            <a:r>
              <a:rPr lang="en-AU" sz="2000" dirty="0"/>
              <a:t> </a:t>
            </a:r>
            <a:r>
              <a:rPr lang="en-AU" sz="2000" dirty="0" err="1"/>
              <a:t>thức</a:t>
            </a:r>
            <a:r>
              <a:rPr lang="en-AU" sz="2000" dirty="0"/>
              <a:t> </a:t>
            </a:r>
            <a:r>
              <a:rPr lang="en-AU" sz="2000" dirty="0" err="1"/>
              <a:t>và</a:t>
            </a:r>
            <a:r>
              <a:rPr lang="en-AU" sz="2000" dirty="0"/>
              <a:t> </a:t>
            </a:r>
            <a:r>
              <a:rPr lang="en-AU" sz="2000" dirty="0" err="1"/>
              <a:t>hẹn</a:t>
            </a:r>
            <a:r>
              <a:rPr lang="en-AU" sz="2000" dirty="0"/>
              <a:t> </a:t>
            </a:r>
            <a:r>
              <a:rPr lang="en-AU" sz="2000" dirty="0" err="1"/>
              <a:t>giờ</a:t>
            </a:r>
            <a:endParaRPr lang="en-AU" sz="2000" dirty="0"/>
          </a:p>
        </p:txBody>
      </p:sp>
      <p:sp>
        <p:nvSpPr>
          <p:cNvPr id="19" name="Content Placeholder 2">
            <a:extLst>
              <a:ext uri="{FF2B5EF4-FFF2-40B4-BE49-F238E27FC236}">
                <a16:creationId xmlns:a16="http://schemas.microsoft.com/office/drawing/2014/main" id="{3C4E1C4A-BE29-CB0C-0A4D-209732836D4A}"/>
              </a:ext>
            </a:extLst>
          </p:cNvPr>
          <p:cNvSpPr txBox="1">
            <a:spLocks/>
          </p:cNvSpPr>
          <p:nvPr/>
        </p:nvSpPr>
        <p:spPr>
          <a:xfrm>
            <a:off x="1777313" y="3632931"/>
            <a:ext cx="3523736"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Định</a:t>
            </a:r>
            <a:r>
              <a:rPr lang="en-AU" sz="2000" dirty="0"/>
              <a:t> </a:t>
            </a:r>
            <a:r>
              <a:rPr lang="en-AU" sz="2000" dirty="0" err="1"/>
              <a:t>hướng</a:t>
            </a:r>
            <a:r>
              <a:rPr lang="en-AU" sz="2000" dirty="0"/>
              <a:t> </a:t>
            </a:r>
            <a:r>
              <a:rPr lang="en-AU" sz="2000" dirty="0" err="1"/>
              <a:t>với</a:t>
            </a:r>
            <a:r>
              <a:rPr lang="en-AU" sz="2000" dirty="0"/>
              <a:t> GPS (</a:t>
            </a:r>
            <a:r>
              <a:rPr lang="en-AU" sz="2000" dirty="0" err="1"/>
              <a:t>bản</a:t>
            </a:r>
            <a:r>
              <a:rPr lang="en-AU" sz="2000" dirty="0"/>
              <a:t> </a:t>
            </a:r>
            <a:r>
              <a:rPr lang="en-AU" sz="2000" dirty="0" err="1"/>
              <a:t>đồ</a:t>
            </a:r>
            <a:r>
              <a:rPr lang="en-AU" sz="2000" dirty="0"/>
              <a:t>)</a:t>
            </a:r>
          </a:p>
        </p:txBody>
      </p:sp>
      <p:sp>
        <p:nvSpPr>
          <p:cNvPr id="20" name="Content Placeholder 2">
            <a:extLst>
              <a:ext uri="{FF2B5EF4-FFF2-40B4-BE49-F238E27FC236}">
                <a16:creationId xmlns:a16="http://schemas.microsoft.com/office/drawing/2014/main" id="{9F84DF98-067E-0F22-95AC-C5FA2B4A3B3A}"/>
              </a:ext>
            </a:extLst>
          </p:cNvPr>
          <p:cNvSpPr txBox="1">
            <a:spLocks/>
          </p:cNvSpPr>
          <p:nvPr/>
        </p:nvSpPr>
        <p:spPr>
          <a:xfrm>
            <a:off x="1777312" y="4547331"/>
            <a:ext cx="2732903"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Sử</a:t>
            </a:r>
            <a:r>
              <a:rPr lang="en-AU" sz="2000" dirty="0"/>
              <a:t> </a:t>
            </a:r>
            <a:r>
              <a:rPr lang="en-AU" sz="2000" dirty="0" err="1"/>
              <a:t>dụng</a:t>
            </a:r>
            <a:r>
              <a:rPr lang="en-AU" sz="2000" dirty="0"/>
              <a:t> </a:t>
            </a:r>
            <a:r>
              <a:rPr lang="en-AU" sz="2000" dirty="0" err="1"/>
              <a:t>công</a:t>
            </a:r>
            <a:r>
              <a:rPr lang="en-AU" sz="2000" dirty="0"/>
              <a:t> </a:t>
            </a:r>
            <a:r>
              <a:rPr lang="en-AU" sz="2000" dirty="0" err="1"/>
              <a:t>cụ</a:t>
            </a:r>
            <a:r>
              <a:rPr lang="en-AU" sz="2000" dirty="0"/>
              <a:t> </a:t>
            </a:r>
            <a:r>
              <a:rPr lang="en-AU" sz="2000" dirty="0" err="1"/>
              <a:t>tính</a:t>
            </a:r>
            <a:r>
              <a:rPr lang="en-AU" sz="2000" dirty="0"/>
              <a:t> </a:t>
            </a:r>
            <a:r>
              <a:rPr lang="en-AU" sz="2000" dirty="0" err="1"/>
              <a:t>toán</a:t>
            </a:r>
            <a:endParaRPr lang="en-AU" sz="2000" dirty="0"/>
          </a:p>
        </p:txBody>
      </p:sp>
      <p:sp>
        <p:nvSpPr>
          <p:cNvPr id="21" name="Content Placeholder 2">
            <a:extLst>
              <a:ext uri="{FF2B5EF4-FFF2-40B4-BE49-F238E27FC236}">
                <a16:creationId xmlns:a16="http://schemas.microsoft.com/office/drawing/2014/main" id="{3CC06C4C-152F-C82D-F89A-5864DBA7576F}"/>
              </a:ext>
            </a:extLst>
          </p:cNvPr>
          <p:cNvSpPr txBox="1">
            <a:spLocks/>
          </p:cNvSpPr>
          <p:nvPr/>
        </p:nvSpPr>
        <p:spPr>
          <a:xfrm>
            <a:off x="1777313" y="5523515"/>
            <a:ext cx="3363098"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Lưu</a:t>
            </a:r>
            <a:r>
              <a:rPr lang="en-AU" sz="2000" dirty="0"/>
              <a:t> </a:t>
            </a:r>
            <a:r>
              <a:rPr lang="en-AU" sz="2000" dirty="0" err="1"/>
              <a:t>ngày</a:t>
            </a:r>
            <a:r>
              <a:rPr lang="en-AU" sz="2000" dirty="0"/>
              <a:t> </a:t>
            </a:r>
            <a:r>
              <a:rPr lang="en-AU" sz="2000" dirty="0" err="1"/>
              <a:t>tháng</a:t>
            </a:r>
            <a:r>
              <a:rPr lang="en-AU" sz="2000" dirty="0"/>
              <a:t> </a:t>
            </a:r>
            <a:r>
              <a:rPr lang="en-AU" sz="2000" dirty="0" err="1"/>
              <a:t>quan</a:t>
            </a:r>
            <a:r>
              <a:rPr lang="en-AU" sz="2000" dirty="0"/>
              <a:t> </a:t>
            </a:r>
            <a:r>
              <a:rPr lang="en-AU" sz="2000" dirty="0" err="1"/>
              <a:t>trọng</a:t>
            </a:r>
            <a:r>
              <a:rPr lang="en-AU" sz="2000" dirty="0"/>
              <a:t> </a:t>
            </a:r>
            <a:r>
              <a:rPr lang="en-AU" sz="2000" dirty="0" err="1"/>
              <a:t>trên</a:t>
            </a:r>
            <a:r>
              <a:rPr lang="en-AU" sz="2000" dirty="0"/>
              <a:t> </a:t>
            </a:r>
            <a:r>
              <a:rPr lang="en-AU" sz="2000" dirty="0" err="1"/>
              <a:t>lịch</a:t>
            </a:r>
            <a:endParaRPr lang="en-AU" sz="2000" dirty="0"/>
          </a:p>
        </p:txBody>
      </p:sp>
      <p:sp>
        <p:nvSpPr>
          <p:cNvPr id="34" name="Content Placeholder 2">
            <a:extLst>
              <a:ext uri="{FF2B5EF4-FFF2-40B4-BE49-F238E27FC236}">
                <a16:creationId xmlns:a16="http://schemas.microsoft.com/office/drawing/2014/main" id="{5B2C0EB5-D07F-BD2B-D505-58AD7466A1C0}"/>
              </a:ext>
            </a:extLst>
          </p:cNvPr>
          <p:cNvSpPr txBox="1">
            <a:spLocks/>
          </p:cNvSpPr>
          <p:nvPr/>
        </p:nvSpPr>
        <p:spPr>
          <a:xfrm>
            <a:off x="7523205" y="1865915"/>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Xem</a:t>
            </a:r>
            <a:r>
              <a:rPr lang="en-AU" sz="2000" dirty="0"/>
              <a:t> </a:t>
            </a:r>
            <a:r>
              <a:rPr lang="en-AU" sz="2000" dirty="0" err="1"/>
              <a:t>dự</a:t>
            </a:r>
            <a:r>
              <a:rPr lang="en-AU" sz="2000" dirty="0"/>
              <a:t> </a:t>
            </a:r>
            <a:r>
              <a:rPr lang="en-AU" sz="2000" dirty="0" err="1"/>
              <a:t>báo</a:t>
            </a:r>
            <a:r>
              <a:rPr lang="en-AU" sz="2000" dirty="0"/>
              <a:t> </a:t>
            </a:r>
            <a:r>
              <a:rPr lang="en-AU" sz="2000" dirty="0" err="1"/>
              <a:t>thời</a:t>
            </a:r>
            <a:r>
              <a:rPr lang="en-AU" sz="2000" dirty="0"/>
              <a:t> </a:t>
            </a:r>
            <a:r>
              <a:rPr lang="en-AU" sz="2000" dirty="0" err="1"/>
              <a:t>tiết</a:t>
            </a:r>
            <a:endParaRPr lang="en-AU" sz="2000" dirty="0"/>
          </a:p>
        </p:txBody>
      </p:sp>
      <p:sp>
        <p:nvSpPr>
          <p:cNvPr id="22" name="Content Placeholder 2">
            <a:extLst>
              <a:ext uri="{FF2B5EF4-FFF2-40B4-BE49-F238E27FC236}">
                <a16:creationId xmlns:a16="http://schemas.microsoft.com/office/drawing/2014/main" id="{17D65B7E-FD26-1B1A-DCF3-BE5D8F79BE8D}"/>
              </a:ext>
            </a:extLst>
          </p:cNvPr>
          <p:cNvSpPr txBox="1">
            <a:spLocks/>
          </p:cNvSpPr>
          <p:nvPr/>
        </p:nvSpPr>
        <p:spPr>
          <a:xfrm>
            <a:off x="7523204" y="2767767"/>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Nghe </a:t>
            </a:r>
            <a:r>
              <a:rPr lang="en-AU" sz="2000" dirty="0" err="1"/>
              <a:t>nhạc</a:t>
            </a:r>
            <a:endParaRPr lang="en-AU" sz="2000" dirty="0"/>
          </a:p>
        </p:txBody>
      </p:sp>
      <p:sp>
        <p:nvSpPr>
          <p:cNvPr id="23" name="Content Placeholder 2">
            <a:extLst>
              <a:ext uri="{FF2B5EF4-FFF2-40B4-BE49-F238E27FC236}">
                <a16:creationId xmlns:a16="http://schemas.microsoft.com/office/drawing/2014/main" id="{9D0C09AD-4905-45D5-451D-8272DEBACD91}"/>
              </a:ext>
            </a:extLst>
          </p:cNvPr>
          <p:cNvSpPr txBox="1">
            <a:spLocks/>
          </p:cNvSpPr>
          <p:nvPr/>
        </p:nvSpPr>
        <p:spPr>
          <a:xfrm>
            <a:off x="7523203" y="3706880"/>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Xem</a:t>
            </a:r>
            <a:r>
              <a:rPr lang="en-AU" sz="2000" dirty="0"/>
              <a:t> </a:t>
            </a:r>
            <a:r>
              <a:rPr lang="en-AU" sz="2000" dirty="0" err="1"/>
              <a:t>phim</a:t>
            </a:r>
            <a:endParaRPr lang="en-AU" sz="2000" dirty="0"/>
          </a:p>
        </p:txBody>
      </p:sp>
      <p:sp>
        <p:nvSpPr>
          <p:cNvPr id="24" name="Content Placeholder 2">
            <a:extLst>
              <a:ext uri="{FF2B5EF4-FFF2-40B4-BE49-F238E27FC236}">
                <a16:creationId xmlns:a16="http://schemas.microsoft.com/office/drawing/2014/main" id="{4EDAA1EE-2D06-96B6-837A-4FEC2D599E67}"/>
              </a:ext>
            </a:extLst>
          </p:cNvPr>
          <p:cNvSpPr txBox="1">
            <a:spLocks/>
          </p:cNvSpPr>
          <p:nvPr/>
        </p:nvSpPr>
        <p:spPr>
          <a:xfrm>
            <a:off x="7523203" y="4534783"/>
            <a:ext cx="2767743"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Nghe </a:t>
            </a:r>
            <a:r>
              <a:rPr lang="en-AU" sz="2000" dirty="0" err="1"/>
              <a:t>chương</a:t>
            </a:r>
            <a:r>
              <a:rPr lang="en-AU" sz="2000" dirty="0"/>
              <a:t> </a:t>
            </a:r>
            <a:r>
              <a:rPr lang="en-AU" sz="2000" dirty="0" err="1"/>
              <a:t>trình</a:t>
            </a:r>
            <a:r>
              <a:rPr lang="en-AU" sz="2000" dirty="0"/>
              <a:t> </a:t>
            </a:r>
            <a:r>
              <a:rPr lang="en-AU" sz="2000" dirty="0" err="1"/>
              <a:t>phát</a:t>
            </a:r>
            <a:r>
              <a:rPr lang="en-AU" sz="2000" dirty="0"/>
              <a:t> </a:t>
            </a:r>
            <a:r>
              <a:rPr lang="en-AU" sz="2000" dirty="0" err="1"/>
              <a:t>thanh</a:t>
            </a:r>
            <a:r>
              <a:rPr lang="en-AU" sz="2000" dirty="0"/>
              <a:t>, podcast </a:t>
            </a:r>
            <a:r>
              <a:rPr lang="en-AU" sz="2000" dirty="0" err="1"/>
              <a:t>và</a:t>
            </a:r>
            <a:r>
              <a:rPr lang="en-AU" sz="2000" dirty="0"/>
              <a:t> </a:t>
            </a:r>
            <a:r>
              <a:rPr lang="en-AU" sz="2000" dirty="0" err="1"/>
              <a:t>sách</a:t>
            </a:r>
            <a:r>
              <a:rPr lang="en-AU" sz="2000" dirty="0"/>
              <a:t> </a:t>
            </a:r>
            <a:r>
              <a:rPr lang="en-AU" sz="2000" dirty="0" err="1"/>
              <a:t>nói</a:t>
            </a:r>
            <a:endParaRPr lang="en-AU" sz="2000" dirty="0"/>
          </a:p>
        </p:txBody>
      </p:sp>
      <p:sp>
        <p:nvSpPr>
          <p:cNvPr id="26" name="Content Placeholder 2">
            <a:extLst>
              <a:ext uri="{FF2B5EF4-FFF2-40B4-BE49-F238E27FC236}">
                <a16:creationId xmlns:a16="http://schemas.microsoft.com/office/drawing/2014/main" id="{922201FF-40E2-3D6B-BEFB-7679041D9712}"/>
              </a:ext>
            </a:extLst>
          </p:cNvPr>
          <p:cNvSpPr txBox="1">
            <a:spLocks/>
          </p:cNvSpPr>
          <p:nvPr/>
        </p:nvSpPr>
        <p:spPr>
          <a:xfrm>
            <a:off x="7523203" y="5732018"/>
            <a:ext cx="4129218"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t>Và</a:t>
            </a:r>
            <a:r>
              <a:rPr lang="en-AU" b="1" dirty="0"/>
              <a:t> </a:t>
            </a:r>
            <a:r>
              <a:rPr lang="en-AU" b="1" dirty="0" err="1"/>
              <a:t>còn</a:t>
            </a:r>
            <a:r>
              <a:rPr lang="en-AU" b="1" dirty="0"/>
              <a:t> </a:t>
            </a:r>
            <a:r>
              <a:rPr lang="en-AU" b="1" dirty="0" err="1"/>
              <a:t>nhiều</a:t>
            </a:r>
            <a:r>
              <a:rPr lang="en-AU" b="1" dirty="0"/>
              <a:t> </a:t>
            </a:r>
            <a:r>
              <a:rPr lang="en-AU" b="1" dirty="0" err="1"/>
              <a:t>điều</a:t>
            </a:r>
            <a:r>
              <a:rPr lang="en-AU" b="1" dirty="0"/>
              <a:t> </a:t>
            </a:r>
            <a:r>
              <a:rPr lang="en-AU" b="1" dirty="0" err="1"/>
              <a:t>nữa</a:t>
            </a:r>
            <a:r>
              <a:rPr lang="en-AU" b="1" dirty="0"/>
              <a:t>!</a:t>
            </a:r>
          </a:p>
        </p:txBody>
      </p:sp>
      <p:pic>
        <p:nvPicPr>
          <p:cNvPr id="3" name="Picture 2">
            <a:extLst>
              <a:ext uri="{FF2B5EF4-FFF2-40B4-BE49-F238E27FC236}">
                <a16:creationId xmlns:a16="http://schemas.microsoft.com/office/drawing/2014/main" id="{28481836-FFD0-5526-6F95-508E3DEE13A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4927" y="1782569"/>
            <a:ext cx="723900" cy="736600"/>
          </a:xfrm>
          <a:prstGeom prst="rect">
            <a:avLst/>
          </a:prstGeom>
        </p:spPr>
      </p:pic>
      <p:pic>
        <p:nvPicPr>
          <p:cNvPr id="28" name="Picture 27">
            <a:extLst>
              <a:ext uri="{FF2B5EF4-FFF2-40B4-BE49-F238E27FC236}">
                <a16:creationId xmlns:a16="http://schemas.microsoft.com/office/drawing/2014/main" id="{27E92646-AA49-CB2F-153C-75E85FFBDB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696733"/>
            <a:ext cx="698500" cy="749300"/>
          </a:xfrm>
          <a:prstGeom prst="rect">
            <a:avLst/>
          </a:prstGeom>
        </p:spPr>
      </p:pic>
      <p:pic>
        <p:nvPicPr>
          <p:cNvPr id="29" name="Picture 28">
            <a:extLst>
              <a:ext uri="{FF2B5EF4-FFF2-40B4-BE49-F238E27FC236}">
                <a16:creationId xmlns:a16="http://schemas.microsoft.com/office/drawing/2014/main" id="{E90EF0FA-6364-E273-1947-00AF6419A0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49479" y="4460889"/>
            <a:ext cx="698500" cy="711200"/>
          </a:xfrm>
          <a:prstGeom prst="rect">
            <a:avLst/>
          </a:prstGeom>
        </p:spPr>
      </p:pic>
      <p:pic>
        <p:nvPicPr>
          <p:cNvPr id="30" name="Picture 29">
            <a:extLst>
              <a:ext uri="{FF2B5EF4-FFF2-40B4-BE49-F238E27FC236}">
                <a16:creationId xmlns:a16="http://schemas.microsoft.com/office/drawing/2014/main" id="{B8908513-649E-2805-8E6F-193CD75D7F3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98679" y="3572655"/>
            <a:ext cx="749300" cy="711200"/>
          </a:xfrm>
          <a:prstGeom prst="rect">
            <a:avLst/>
          </a:prstGeom>
        </p:spPr>
      </p:pic>
      <p:pic>
        <p:nvPicPr>
          <p:cNvPr id="31" name="Picture 30">
            <a:extLst>
              <a:ext uri="{FF2B5EF4-FFF2-40B4-BE49-F238E27FC236}">
                <a16:creationId xmlns:a16="http://schemas.microsoft.com/office/drawing/2014/main" id="{F85B36EA-C722-B844-6DE9-F699830CFB7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98679" y="2684421"/>
            <a:ext cx="698500" cy="711200"/>
          </a:xfrm>
          <a:prstGeom prst="rect">
            <a:avLst/>
          </a:prstGeom>
        </p:spPr>
      </p:pic>
      <p:pic>
        <p:nvPicPr>
          <p:cNvPr id="32" name="Picture 31">
            <a:extLst>
              <a:ext uri="{FF2B5EF4-FFF2-40B4-BE49-F238E27FC236}">
                <a16:creationId xmlns:a16="http://schemas.microsoft.com/office/drawing/2014/main" id="{8B571444-7AE8-477F-3C7F-0690B047AA4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87627" y="3552859"/>
            <a:ext cx="698500" cy="825500"/>
          </a:xfrm>
          <a:prstGeom prst="rect">
            <a:avLst/>
          </a:prstGeom>
        </p:spPr>
      </p:pic>
      <p:pic>
        <p:nvPicPr>
          <p:cNvPr id="33" name="Picture 32">
            <a:extLst>
              <a:ext uri="{FF2B5EF4-FFF2-40B4-BE49-F238E27FC236}">
                <a16:creationId xmlns:a16="http://schemas.microsoft.com/office/drawing/2014/main" id="{F7FFCB91-AB0C-37A3-C700-1DC373FC49C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7627" y="5412049"/>
            <a:ext cx="711200" cy="736600"/>
          </a:xfrm>
          <a:prstGeom prst="rect">
            <a:avLst/>
          </a:prstGeom>
        </p:spPr>
      </p:pic>
      <p:pic>
        <p:nvPicPr>
          <p:cNvPr id="35" name="Picture 34">
            <a:extLst>
              <a:ext uri="{FF2B5EF4-FFF2-40B4-BE49-F238E27FC236}">
                <a16:creationId xmlns:a16="http://schemas.microsoft.com/office/drawing/2014/main" id="{EBF54227-E495-2776-1632-3B5EC6B6E24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55877" y="4495472"/>
            <a:ext cx="762000" cy="774700"/>
          </a:xfrm>
          <a:prstGeom prst="rect">
            <a:avLst/>
          </a:prstGeom>
        </p:spPr>
      </p:pic>
      <p:pic>
        <p:nvPicPr>
          <p:cNvPr id="37" name="Picture 36">
            <a:extLst>
              <a:ext uri="{FF2B5EF4-FFF2-40B4-BE49-F238E27FC236}">
                <a16:creationId xmlns:a16="http://schemas.microsoft.com/office/drawing/2014/main" id="{59A52528-8EEB-B589-3E5D-CE1DE67C33B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624079" y="1679733"/>
            <a:ext cx="749300" cy="800100"/>
          </a:xfrm>
          <a:prstGeom prst="rect">
            <a:avLst/>
          </a:prstGeom>
        </p:spPr>
      </p:pic>
    </p:spTree>
    <p:extLst>
      <p:ext uri="{BB962C8B-B14F-4D97-AF65-F5344CB8AC3E}">
        <p14:creationId xmlns:p14="http://schemas.microsoft.com/office/powerpoint/2010/main" val="13239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dissolv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ssolv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par>
                                <p:cTn id="40" presetID="9"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ssolv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dissolve">
                                      <p:cBhvr>
                                        <p:cTn id="47" dur="500"/>
                                        <p:tgtEl>
                                          <p:spTgt spid="34"/>
                                        </p:tgtEl>
                                      </p:cBhvr>
                                    </p:animEffect>
                                  </p:childTnLst>
                                </p:cTn>
                              </p:par>
                              <p:par>
                                <p:cTn id="48" presetID="9"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dissolve">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par>
                                <p:cTn id="56" presetID="9"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dissolve">
                                      <p:cBhvr>
                                        <p:cTn id="63" dur="500"/>
                                        <p:tgtEl>
                                          <p:spTgt spid="23"/>
                                        </p:tgtEl>
                                      </p:cBhvr>
                                    </p:animEffect>
                                  </p:childTnLst>
                                </p:cTn>
                              </p:par>
                              <p:par>
                                <p:cTn id="64" presetID="9"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dissolv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ssolve">
                                      <p:cBhvr>
                                        <p:cTn id="71" dur="500"/>
                                        <p:tgtEl>
                                          <p:spTgt spid="24"/>
                                        </p:tgtEl>
                                      </p:cBhvr>
                                    </p:animEffect>
                                  </p:childTnLst>
                                </p:cTn>
                              </p:par>
                              <p:par>
                                <p:cTn id="72" presetID="9" presetClass="entr" presetSubtype="0"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dissolve">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dissolve">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34" grpId="0"/>
      <p:bldP spid="22" grpId="0"/>
      <p:bldP spid="23" grpId="0"/>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04C46-76DD-30E4-2433-253F13AA155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4" y="1535994"/>
            <a:ext cx="11399450" cy="4582984"/>
          </a:xfrm>
          <a:prstGeom prst="rect">
            <a:avLst/>
          </a:prstGeom>
        </p:spPr>
      </p:pic>
      <p:sp>
        <p:nvSpPr>
          <p:cNvPr id="6" name="Title 1">
            <a:extLst>
              <a:ext uri="{FF2B5EF4-FFF2-40B4-BE49-F238E27FC236}">
                <a16:creationId xmlns:a16="http://schemas.microsoft.com/office/drawing/2014/main" id="{0E4C728F-6411-1260-B103-30610D91CDA6}"/>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err="1">
                <a:solidFill>
                  <a:schemeClr val="bg1"/>
                </a:solidFill>
              </a:rPr>
              <a:t>Hiện</a:t>
            </a:r>
            <a:r>
              <a:rPr lang="en-AU" dirty="0">
                <a:solidFill>
                  <a:schemeClr val="bg1"/>
                </a:solidFill>
              </a:rPr>
              <a:t> </a:t>
            </a:r>
            <a:r>
              <a:rPr lang="en-AU" dirty="0" err="1">
                <a:solidFill>
                  <a:schemeClr val="bg1"/>
                </a:solidFill>
              </a:rPr>
              <a:t>tại</a:t>
            </a:r>
            <a:r>
              <a:rPr lang="en-AU" dirty="0">
                <a:solidFill>
                  <a:schemeClr val="bg1"/>
                </a:solidFill>
              </a:rPr>
              <a:t> </a:t>
            </a:r>
            <a:r>
              <a:rPr lang="en-AU" dirty="0" err="1">
                <a:solidFill>
                  <a:schemeClr val="bg1"/>
                </a:solidFill>
              </a:rPr>
              <a:t>bạn</a:t>
            </a:r>
            <a:r>
              <a:rPr lang="en-AU" dirty="0">
                <a:solidFill>
                  <a:schemeClr val="bg1"/>
                </a:solidFill>
              </a:rPr>
              <a:t> </a:t>
            </a:r>
            <a:r>
              <a:rPr lang="en-AU" dirty="0" err="1">
                <a:solidFill>
                  <a:schemeClr val="bg1"/>
                </a:solidFill>
              </a:rPr>
              <a:t>dùng</a:t>
            </a:r>
            <a:r>
              <a:rPr lang="en-AU" dirty="0">
                <a:solidFill>
                  <a:schemeClr val="bg1"/>
                </a:solidFill>
              </a:rPr>
              <a:t> </a:t>
            </a:r>
            <a:r>
              <a:rPr lang="en-AU" dirty="0" err="1">
                <a:solidFill>
                  <a:schemeClr val="bg1"/>
                </a:solidFill>
              </a:rPr>
              <a:t>điện</a:t>
            </a:r>
            <a:r>
              <a:rPr lang="en-AU" dirty="0">
                <a:solidFill>
                  <a:schemeClr val="bg1"/>
                </a:solidFill>
              </a:rPr>
              <a:t> </a:t>
            </a:r>
            <a:r>
              <a:rPr lang="en-AU" dirty="0" err="1">
                <a:solidFill>
                  <a:schemeClr val="bg1"/>
                </a:solidFill>
              </a:rPr>
              <a:t>thoại</a:t>
            </a:r>
            <a:r>
              <a:rPr lang="en-AU" dirty="0">
                <a:solidFill>
                  <a:schemeClr val="bg1"/>
                </a:solidFill>
              </a:rPr>
              <a:t> </a:t>
            </a:r>
            <a:r>
              <a:rPr lang="en-AU" dirty="0" err="1">
                <a:solidFill>
                  <a:schemeClr val="bg1"/>
                </a:solidFill>
              </a:rPr>
              <a:t>để</a:t>
            </a:r>
            <a:r>
              <a:rPr lang="en-AU" dirty="0">
                <a:solidFill>
                  <a:schemeClr val="bg1"/>
                </a:solidFill>
              </a:rPr>
              <a:t> </a:t>
            </a:r>
            <a:r>
              <a:rPr lang="en-AU" dirty="0" err="1">
                <a:solidFill>
                  <a:schemeClr val="bg1"/>
                </a:solidFill>
              </a:rPr>
              <a:t>làm</a:t>
            </a:r>
            <a:r>
              <a:rPr lang="en-AU" dirty="0">
                <a:solidFill>
                  <a:schemeClr val="bg1"/>
                </a:solidFill>
              </a:rPr>
              <a:t> </a:t>
            </a:r>
            <a:r>
              <a:rPr lang="en-AU" dirty="0" err="1">
                <a:solidFill>
                  <a:schemeClr val="bg1"/>
                </a:solidFill>
              </a:rPr>
              <a:t>gì</a:t>
            </a:r>
            <a:r>
              <a:rPr lang="en-AU" dirty="0">
                <a:solidFill>
                  <a:schemeClr val="bg1"/>
                </a:solidFill>
              </a:rPr>
              <a:t>?</a:t>
            </a:r>
          </a:p>
        </p:txBody>
      </p:sp>
    </p:spTree>
    <p:extLst>
      <p:ext uri="{BB962C8B-B14F-4D97-AF65-F5344CB8AC3E}">
        <p14:creationId xmlns:p14="http://schemas.microsoft.com/office/powerpoint/2010/main" val="281805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a:xfrm>
            <a:off x="826168" y="365125"/>
            <a:ext cx="10515600" cy="1325563"/>
          </a:xfrm>
        </p:spPr>
        <p:txBody>
          <a:bodyPr/>
          <a:lstStyle/>
          <a:p>
            <a:r>
              <a:rPr lang="en-AU" dirty="0" err="1"/>
              <a:t>Kế</a:t>
            </a:r>
            <a:r>
              <a:rPr lang="en-AU" dirty="0"/>
              <a:t> </a:t>
            </a:r>
            <a:r>
              <a:rPr lang="en-AU" dirty="0" err="1"/>
              <a:t>hoạch</a:t>
            </a:r>
            <a:r>
              <a:rPr lang="en-AU" dirty="0"/>
              <a:t> </a:t>
            </a:r>
            <a:r>
              <a:rPr lang="en-AU" dirty="0" err="1"/>
              <a:t>sử</a:t>
            </a:r>
            <a:r>
              <a:rPr lang="en-AU" dirty="0"/>
              <a:t> </a:t>
            </a:r>
            <a:r>
              <a:rPr lang="en-AU" dirty="0" err="1"/>
              <a:t>dụng</a:t>
            </a:r>
            <a:r>
              <a:rPr lang="en-AU" dirty="0"/>
              <a:t> </a:t>
            </a:r>
            <a:r>
              <a:rPr lang="en-AU" dirty="0" err="1"/>
              <a:t>điện</a:t>
            </a:r>
            <a:r>
              <a:rPr lang="en-AU" dirty="0"/>
              <a:t> </a:t>
            </a:r>
            <a:r>
              <a:rPr lang="en-AU" dirty="0" err="1"/>
              <a:t>thoại</a:t>
            </a:r>
            <a:endParaRPr lang="en-AU" dirty="0"/>
          </a:p>
        </p:txBody>
      </p:sp>
      <p:pic>
        <p:nvPicPr>
          <p:cNvPr id="5" name="Picture 4">
            <a:extLst>
              <a:ext uri="{FF2B5EF4-FFF2-40B4-BE49-F238E27FC236}">
                <a16:creationId xmlns:a16="http://schemas.microsoft.com/office/drawing/2014/main" id="{E0E2DB87-85C9-B615-24F6-7D4D6EEBA3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10421" y="2085954"/>
            <a:ext cx="736600" cy="698500"/>
          </a:xfrm>
          <a:prstGeom prst="rect">
            <a:avLst/>
          </a:prstGeom>
        </p:spPr>
      </p:pic>
      <p:pic>
        <p:nvPicPr>
          <p:cNvPr id="6" name="Picture 5">
            <a:extLst>
              <a:ext uri="{FF2B5EF4-FFF2-40B4-BE49-F238E27FC236}">
                <a16:creationId xmlns:a16="http://schemas.microsoft.com/office/drawing/2014/main" id="{C8A6D4B9-17CA-E73F-236B-50543A3C96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20552" y="2161338"/>
            <a:ext cx="698500" cy="673100"/>
          </a:xfrm>
          <a:prstGeom prst="rect">
            <a:avLst/>
          </a:prstGeom>
        </p:spPr>
      </p:pic>
      <p:pic>
        <p:nvPicPr>
          <p:cNvPr id="7" name="Picture 6">
            <a:extLst>
              <a:ext uri="{FF2B5EF4-FFF2-40B4-BE49-F238E27FC236}">
                <a16:creationId xmlns:a16="http://schemas.microsoft.com/office/drawing/2014/main" id="{EDADE5AC-6EE7-96BA-CD69-5B60BDAC14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8390" y="2073254"/>
            <a:ext cx="762000" cy="723900"/>
          </a:xfrm>
          <a:prstGeom prst="rect">
            <a:avLst/>
          </a:prstGeom>
        </p:spPr>
      </p:pic>
      <p:sp>
        <p:nvSpPr>
          <p:cNvPr id="8" name="Content Placeholder 2">
            <a:extLst>
              <a:ext uri="{FF2B5EF4-FFF2-40B4-BE49-F238E27FC236}">
                <a16:creationId xmlns:a16="http://schemas.microsoft.com/office/drawing/2014/main" id="{E47B65F2-D3C1-E929-CE9F-6F1A6F2B9CAD}"/>
              </a:ext>
            </a:extLst>
          </p:cNvPr>
          <p:cNvSpPr txBox="1">
            <a:spLocks/>
          </p:cNvSpPr>
          <p:nvPr/>
        </p:nvSpPr>
        <p:spPr>
          <a:xfrm>
            <a:off x="838200" y="1586310"/>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b="1" dirty="0" err="1"/>
              <a:t>Các</a:t>
            </a:r>
            <a:r>
              <a:rPr lang="en-AU" sz="2000" b="1" dirty="0"/>
              <a:t> </a:t>
            </a:r>
            <a:r>
              <a:rPr lang="en-AU" sz="2000" b="1" dirty="0" err="1"/>
              <a:t>kế</a:t>
            </a:r>
            <a:r>
              <a:rPr lang="en-AU" sz="2000" b="1" dirty="0"/>
              <a:t> </a:t>
            </a:r>
            <a:r>
              <a:rPr lang="en-AU" sz="2000" b="1" dirty="0" err="1"/>
              <a:t>hoạch</a:t>
            </a:r>
            <a:r>
              <a:rPr lang="en-AU" sz="2000" b="1" dirty="0"/>
              <a:t> </a:t>
            </a:r>
            <a:r>
              <a:rPr lang="en-AU" sz="2000" b="1" dirty="0" err="1"/>
              <a:t>sử</a:t>
            </a:r>
            <a:r>
              <a:rPr lang="en-AU" sz="2000" b="1" dirty="0"/>
              <a:t> </a:t>
            </a:r>
            <a:r>
              <a:rPr lang="en-AU" sz="2000" b="1" dirty="0" err="1"/>
              <a:t>dụng</a:t>
            </a:r>
            <a:r>
              <a:rPr lang="en-AU" sz="2000" b="1" dirty="0"/>
              <a:t> bao </a:t>
            </a:r>
            <a:r>
              <a:rPr lang="en-AU" sz="2000" b="1" dirty="0" err="1"/>
              <a:t>gồm</a:t>
            </a:r>
            <a:r>
              <a:rPr lang="en-AU" sz="2000" b="1" dirty="0"/>
              <a:t>:</a:t>
            </a:r>
          </a:p>
        </p:txBody>
      </p:sp>
      <p:sp>
        <p:nvSpPr>
          <p:cNvPr id="9" name="Content Placeholder 2">
            <a:extLst>
              <a:ext uri="{FF2B5EF4-FFF2-40B4-BE49-F238E27FC236}">
                <a16:creationId xmlns:a16="http://schemas.microsoft.com/office/drawing/2014/main" id="{36FB0A4B-CD50-BE54-0E2D-A241F09440FF}"/>
              </a:ext>
            </a:extLst>
          </p:cNvPr>
          <p:cNvSpPr txBox="1">
            <a:spLocks/>
          </p:cNvSpPr>
          <p:nvPr/>
        </p:nvSpPr>
        <p:spPr>
          <a:xfrm>
            <a:off x="838200" y="2834438"/>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Gọi</a:t>
            </a:r>
            <a:r>
              <a:rPr lang="en-AU" sz="2000" dirty="0"/>
              <a:t> </a:t>
            </a:r>
            <a:r>
              <a:rPr lang="en-AU" sz="2000" dirty="0" err="1"/>
              <a:t>điện</a:t>
            </a:r>
            <a:r>
              <a:rPr lang="en-AU" sz="2000" dirty="0"/>
              <a:t> </a:t>
            </a:r>
            <a:r>
              <a:rPr lang="en-AU" sz="2000" dirty="0" err="1"/>
              <a:t>thoại</a:t>
            </a:r>
            <a:r>
              <a:rPr lang="en-AU" sz="2000" dirty="0"/>
              <a:t> </a:t>
            </a:r>
            <a:br>
              <a:rPr lang="en-AU" sz="2000" dirty="0"/>
            </a:br>
            <a:r>
              <a:rPr lang="en-AU" sz="2000" dirty="0"/>
              <a:t>(</a:t>
            </a:r>
            <a:r>
              <a:rPr lang="en-AU" sz="2000" dirty="0" err="1"/>
              <a:t>phút</a:t>
            </a:r>
            <a:r>
              <a:rPr lang="en-AU" sz="2000" dirty="0"/>
              <a:t> </a:t>
            </a:r>
            <a:r>
              <a:rPr lang="en-AU" sz="2000" dirty="0" err="1"/>
              <a:t>gọi</a:t>
            </a:r>
            <a:r>
              <a:rPr lang="en-AU" sz="2000" dirty="0"/>
              <a:t>)</a:t>
            </a:r>
          </a:p>
        </p:txBody>
      </p:sp>
      <p:sp>
        <p:nvSpPr>
          <p:cNvPr id="10" name="Content Placeholder 2">
            <a:extLst>
              <a:ext uri="{FF2B5EF4-FFF2-40B4-BE49-F238E27FC236}">
                <a16:creationId xmlns:a16="http://schemas.microsoft.com/office/drawing/2014/main" id="{4D927BFB-C3DC-0E14-F55A-D385D972C06C}"/>
              </a:ext>
            </a:extLst>
          </p:cNvPr>
          <p:cNvSpPr txBox="1">
            <a:spLocks/>
          </p:cNvSpPr>
          <p:nvPr/>
        </p:nvSpPr>
        <p:spPr>
          <a:xfrm>
            <a:off x="4223952" y="2834438"/>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Nhắn</a:t>
            </a:r>
            <a:r>
              <a:rPr lang="en-AU" sz="2000" dirty="0"/>
              <a:t> tin </a:t>
            </a:r>
            <a:br>
              <a:rPr lang="en-AU" sz="2000" dirty="0"/>
            </a:br>
            <a:r>
              <a:rPr lang="en-AU" sz="2000" dirty="0"/>
              <a:t>(Tin </a:t>
            </a:r>
            <a:r>
              <a:rPr lang="en-AU" sz="2000" dirty="0" err="1"/>
              <a:t>nhắn</a:t>
            </a:r>
            <a:r>
              <a:rPr lang="en-AU" sz="2000" dirty="0"/>
              <a:t> SMS)</a:t>
            </a:r>
          </a:p>
        </p:txBody>
      </p:sp>
      <p:sp>
        <p:nvSpPr>
          <p:cNvPr id="11" name="Content Placeholder 2">
            <a:extLst>
              <a:ext uri="{FF2B5EF4-FFF2-40B4-BE49-F238E27FC236}">
                <a16:creationId xmlns:a16="http://schemas.microsoft.com/office/drawing/2014/main" id="{B3C8E736-97CD-6C81-619D-63EB59FE6012}"/>
              </a:ext>
            </a:extLst>
          </p:cNvPr>
          <p:cNvSpPr txBox="1">
            <a:spLocks/>
          </p:cNvSpPr>
          <p:nvPr/>
        </p:nvSpPr>
        <p:spPr>
          <a:xfrm>
            <a:off x="7511533" y="2834438"/>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Dữ</a:t>
            </a:r>
            <a:r>
              <a:rPr lang="en-AU" sz="2000" dirty="0"/>
              <a:t> </a:t>
            </a:r>
            <a:r>
              <a:rPr lang="en-AU" sz="2000" dirty="0" err="1"/>
              <a:t>liệu</a:t>
            </a:r>
            <a:r>
              <a:rPr lang="en-AU" sz="2000" dirty="0"/>
              <a:t> </a:t>
            </a:r>
            <a:br>
              <a:rPr lang="en-AU" sz="2000" dirty="0"/>
            </a:br>
            <a:r>
              <a:rPr lang="en-AU" sz="2000" dirty="0"/>
              <a:t>(internet)</a:t>
            </a:r>
          </a:p>
        </p:txBody>
      </p:sp>
      <p:sp>
        <p:nvSpPr>
          <p:cNvPr id="12" name="Content Placeholder 2">
            <a:extLst>
              <a:ext uri="{FF2B5EF4-FFF2-40B4-BE49-F238E27FC236}">
                <a16:creationId xmlns:a16="http://schemas.microsoft.com/office/drawing/2014/main" id="{C7640505-60A1-C0A9-6F9E-39FCCF22C9DF}"/>
              </a:ext>
            </a:extLst>
          </p:cNvPr>
          <p:cNvSpPr txBox="1">
            <a:spLocks/>
          </p:cNvSpPr>
          <p:nvPr/>
        </p:nvSpPr>
        <p:spPr>
          <a:xfrm>
            <a:off x="1963007" y="4892583"/>
            <a:ext cx="4215714" cy="1699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b="1" dirty="0"/>
              <a:t>1. </a:t>
            </a:r>
            <a:r>
              <a:rPr lang="en-AU" sz="2000" b="1" dirty="0" err="1"/>
              <a:t>Trả</a:t>
            </a:r>
            <a:r>
              <a:rPr lang="en-AU" sz="2000" b="1" dirty="0"/>
              <a:t> </a:t>
            </a:r>
            <a:r>
              <a:rPr lang="en-AU" sz="2000" b="1" dirty="0" err="1"/>
              <a:t>sau</a:t>
            </a:r>
            <a:endParaRPr lang="en-AU" sz="2000" b="1" dirty="0"/>
          </a:p>
          <a:p>
            <a:pPr lvl="1"/>
            <a:r>
              <a:rPr lang="en-AU" sz="2000" dirty="0"/>
              <a:t>Bao </a:t>
            </a:r>
            <a:r>
              <a:rPr lang="en-AU" sz="2000" dirty="0" err="1"/>
              <a:t>gồm</a:t>
            </a:r>
            <a:r>
              <a:rPr lang="en-AU" sz="2000" dirty="0"/>
              <a:t> chi </a:t>
            </a:r>
            <a:r>
              <a:rPr lang="en-AU" sz="2000" dirty="0" err="1"/>
              <a:t>phí</a:t>
            </a:r>
            <a:r>
              <a:rPr lang="en-AU" sz="2000" dirty="0"/>
              <a:t> </a:t>
            </a:r>
            <a:r>
              <a:rPr lang="en-AU" sz="2000" dirty="0" err="1"/>
              <a:t>sử</a:t>
            </a:r>
            <a:r>
              <a:rPr lang="en-AU" sz="2000" dirty="0"/>
              <a:t> </a:t>
            </a:r>
            <a:r>
              <a:rPr lang="en-AU" sz="2000" dirty="0" err="1"/>
              <a:t>dụng</a:t>
            </a:r>
            <a:r>
              <a:rPr lang="en-AU" sz="2000" dirty="0"/>
              <a:t> </a:t>
            </a:r>
            <a:r>
              <a:rPr lang="en-AU" sz="2000" dirty="0" err="1"/>
              <a:t>hàng</a:t>
            </a:r>
            <a:r>
              <a:rPr lang="en-AU" sz="2000" dirty="0"/>
              <a:t> </a:t>
            </a:r>
            <a:r>
              <a:rPr lang="en-AU" sz="2000" dirty="0" err="1"/>
              <a:t>tháng</a:t>
            </a:r>
            <a:endParaRPr lang="en-AU" sz="2000" dirty="0"/>
          </a:p>
          <a:p>
            <a:pPr lvl="1"/>
            <a:r>
              <a:rPr lang="en-AU" sz="2000" dirty="0" err="1"/>
              <a:t>Có</a:t>
            </a:r>
            <a:r>
              <a:rPr lang="en-AU" sz="2000" dirty="0"/>
              <a:t> </a:t>
            </a:r>
            <a:r>
              <a:rPr lang="en-AU" sz="2000" dirty="0" err="1"/>
              <a:t>thể</a:t>
            </a:r>
            <a:r>
              <a:rPr lang="en-AU" sz="2000" dirty="0"/>
              <a:t> bao </a:t>
            </a:r>
            <a:r>
              <a:rPr lang="en-AU" sz="2000" dirty="0" err="1"/>
              <a:t>gồm</a:t>
            </a:r>
            <a:r>
              <a:rPr lang="en-AU" sz="2000" dirty="0"/>
              <a:t> </a:t>
            </a:r>
            <a:r>
              <a:rPr lang="en-AU" sz="2000" dirty="0" err="1"/>
              <a:t>hợp</a:t>
            </a:r>
            <a:r>
              <a:rPr lang="en-AU" sz="2000" dirty="0"/>
              <a:t> </a:t>
            </a:r>
            <a:r>
              <a:rPr lang="en-AU" sz="2000" dirty="0" err="1"/>
              <a:t>đồng</a:t>
            </a:r>
            <a:endParaRPr lang="en-AU" sz="2000" dirty="0"/>
          </a:p>
          <a:p>
            <a:pPr lvl="1"/>
            <a:r>
              <a:rPr lang="en-AU" sz="2000" dirty="0" err="1"/>
              <a:t>Có</a:t>
            </a:r>
            <a:r>
              <a:rPr lang="en-AU" sz="2000" dirty="0"/>
              <a:t> </a:t>
            </a:r>
            <a:r>
              <a:rPr lang="en-AU" sz="2000" dirty="0" err="1"/>
              <a:t>thể</a:t>
            </a:r>
            <a:r>
              <a:rPr lang="en-AU" sz="2000" dirty="0"/>
              <a:t> bao </a:t>
            </a:r>
            <a:r>
              <a:rPr lang="en-AU" sz="2000" dirty="0" err="1"/>
              <a:t>gồm</a:t>
            </a:r>
            <a:r>
              <a:rPr lang="en-AU" sz="2000" dirty="0"/>
              <a:t> </a:t>
            </a:r>
            <a:r>
              <a:rPr lang="en-AU" sz="2000" dirty="0" err="1"/>
              <a:t>điện</a:t>
            </a:r>
            <a:r>
              <a:rPr lang="en-AU" sz="2000" dirty="0"/>
              <a:t> </a:t>
            </a:r>
            <a:r>
              <a:rPr lang="en-AU" sz="2000" dirty="0" err="1"/>
              <a:t>thoại</a:t>
            </a:r>
            <a:endParaRPr lang="en-AU" sz="2000" dirty="0"/>
          </a:p>
        </p:txBody>
      </p:sp>
      <p:sp>
        <p:nvSpPr>
          <p:cNvPr id="3" name="Content Placeholder 2">
            <a:extLst>
              <a:ext uri="{FF2B5EF4-FFF2-40B4-BE49-F238E27FC236}">
                <a16:creationId xmlns:a16="http://schemas.microsoft.com/office/drawing/2014/main" id="{A61F4C92-0AA8-3CE0-EAFE-DFA8FA0640F6}"/>
              </a:ext>
            </a:extLst>
          </p:cNvPr>
          <p:cNvSpPr>
            <a:spLocks noGrp="1"/>
          </p:cNvSpPr>
          <p:nvPr>
            <p:ph idx="1"/>
          </p:nvPr>
        </p:nvSpPr>
        <p:spPr>
          <a:xfrm>
            <a:off x="838200" y="4173408"/>
            <a:ext cx="4215714" cy="2684592"/>
          </a:xfrm>
        </p:spPr>
        <p:txBody>
          <a:bodyPr>
            <a:normAutofit/>
          </a:bodyPr>
          <a:lstStyle/>
          <a:p>
            <a:pPr marL="0" indent="0">
              <a:buNone/>
            </a:pPr>
            <a:r>
              <a:rPr lang="en-AU" sz="2000" b="1" dirty="0"/>
              <a:t>Hai </a:t>
            </a:r>
            <a:r>
              <a:rPr lang="en-AU" sz="2000" b="1" dirty="0" err="1"/>
              <a:t>loại</a:t>
            </a:r>
            <a:r>
              <a:rPr lang="en-AU" sz="2000" b="1" dirty="0"/>
              <a:t> </a:t>
            </a:r>
            <a:r>
              <a:rPr lang="en-AU" sz="2000" b="1" dirty="0" err="1"/>
              <a:t>kế</a:t>
            </a:r>
            <a:r>
              <a:rPr lang="en-AU" sz="2000" b="1" dirty="0"/>
              <a:t> </a:t>
            </a:r>
            <a:r>
              <a:rPr lang="en-AU" sz="2000" b="1" dirty="0" err="1"/>
              <a:t>hoạch</a:t>
            </a:r>
            <a:r>
              <a:rPr lang="en-AU" sz="2000" b="1" dirty="0"/>
              <a:t> </a:t>
            </a:r>
            <a:r>
              <a:rPr lang="en-AU" sz="2000" b="1" dirty="0" err="1"/>
              <a:t>sử</a:t>
            </a:r>
            <a:r>
              <a:rPr lang="en-AU" sz="2000" b="1" dirty="0"/>
              <a:t> </a:t>
            </a:r>
            <a:r>
              <a:rPr lang="en-AU" sz="2000" b="1" dirty="0" err="1"/>
              <a:t>dụng</a:t>
            </a:r>
            <a:r>
              <a:rPr lang="en-AU" sz="2000" b="1" dirty="0"/>
              <a:t>:</a:t>
            </a:r>
          </a:p>
        </p:txBody>
      </p:sp>
      <p:sp>
        <p:nvSpPr>
          <p:cNvPr id="4" name="Content Placeholder 2">
            <a:extLst>
              <a:ext uri="{FF2B5EF4-FFF2-40B4-BE49-F238E27FC236}">
                <a16:creationId xmlns:a16="http://schemas.microsoft.com/office/drawing/2014/main" id="{AD07A415-1A0A-4C0E-E199-13F952344D6E}"/>
              </a:ext>
            </a:extLst>
          </p:cNvPr>
          <p:cNvSpPr txBox="1">
            <a:spLocks/>
          </p:cNvSpPr>
          <p:nvPr/>
        </p:nvSpPr>
        <p:spPr>
          <a:xfrm>
            <a:off x="6547021" y="4891890"/>
            <a:ext cx="4215714" cy="957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b="1" dirty="0"/>
              <a:t>2. </a:t>
            </a:r>
            <a:r>
              <a:rPr lang="en-AU" sz="2000" b="1" dirty="0" err="1"/>
              <a:t>Trả</a:t>
            </a:r>
            <a:r>
              <a:rPr lang="en-AU" sz="2000" b="1" dirty="0"/>
              <a:t> </a:t>
            </a:r>
            <a:r>
              <a:rPr lang="en-AU" sz="2000" b="1" dirty="0" err="1"/>
              <a:t>trước</a:t>
            </a:r>
            <a:endParaRPr lang="en-AU" sz="2000" b="1" dirty="0"/>
          </a:p>
          <a:p>
            <a:pPr lvl="1"/>
            <a:r>
              <a:rPr lang="en-AU" sz="2000" dirty="0" err="1"/>
              <a:t>Trả</a:t>
            </a:r>
            <a:r>
              <a:rPr lang="en-AU" sz="2000" dirty="0"/>
              <a:t> </a:t>
            </a:r>
            <a:r>
              <a:rPr lang="en-AU" sz="2000" dirty="0" err="1"/>
              <a:t>tiền</a:t>
            </a:r>
            <a:r>
              <a:rPr lang="en-AU" sz="2000" dirty="0"/>
              <a:t> </a:t>
            </a:r>
            <a:r>
              <a:rPr lang="en-AU" sz="2000" dirty="0" err="1"/>
              <a:t>trước</a:t>
            </a:r>
            <a:endParaRPr lang="en-AU" sz="2000" dirty="0"/>
          </a:p>
        </p:txBody>
      </p:sp>
    </p:spTree>
    <p:extLst>
      <p:ext uri="{BB962C8B-B14F-4D97-AF65-F5344CB8AC3E}">
        <p14:creationId xmlns:p14="http://schemas.microsoft.com/office/powerpoint/2010/main" val="324498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dissolve">
                                      <p:cBhvr>
                                        <p:cTn id="30" dur="500"/>
                                        <p:tgtEl>
                                          <p:spTgt spid="3">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3" grpId="0" build="p"/>
      <p:bldP spid="4" grpId="0"/>
    </p:bld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AATUC-1823800632-107851</_dlc_DocId>
    <_dlc_DocIdUrl xmlns="2a7a03ce-2042-4c5f-90e9-1f29c56988a9">
      <Url>https://teamtelstra.sharepoint.com/sites/DigitalSystems/_layouts/15/DocIdRedir.aspx?ID=AATUC-1823800632-107851</Url>
      <Description>AATUC-1823800632-107851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3874E4-5087-4DC4-9EC0-04FCA13D20AA}">
  <ds:schemaRefs>
    <ds:schemaRef ds:uri="9c7b2f30-2231-41e0-b86a-1257079ed7b5"/>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c7b56d83-7d92-4d5e-8552-dd44030ff6cf"/>
    <ds:schemaRef ds:uri="f6156fdc-1b67-4e65-a7eb-2d097edf2cd6"/>
    <ds:schemaRef ds:uri="http://purl.org/dc/dcmitype/"/>
    <ds:schemaRef ds:uri="http://purl.org/dc/terms/"/>
  </ds:schemaRefs>
</ds:datastoreItem>
</file>

<file path=customXml/itemProps2.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3.xml><?xml version="1.0" encoding="utf-8"?>
<ds:datastoreItem xmlns:ds="http://schemas.openxmlformats.org/officeDocument/2006/customXml" ds:itemID="{F5195CAC-ED70-4FCD-99AA-D1D919746D2B}"/>
</file>

<file path=customXml/itemProps4.xml><?xml version="1.0" encoding="utf-8"?>
<ds:datastoreItem xmlns:ds="http://schemas.openxmlformats.org/officeDocument/2006/customXml" ds:itemID="{72ADA433-669E-4CE5-9DA8-392A4E261F44}"/>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3264</TotalTime>
  <Words>912</Words>
  <Application>Microsoft Office PowerPoint</Application>
  <PresentationFormat>Widescreen</PresentationFormat>
  <Paragraphs>148</Paragraphs>
  <Slides>21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Telstra Display</vt:lpstr>
      <vt:lpstr>Aptos</vt:lpstr>
      <vt:lpstr>Poppins</vt:lpstr>
      <vt:lpstr>Arial</vt:lpstr>
      <vt:lpstr>Telstra Text Medium</vt:lpstr>
      <vt:lpstr>Telstra Text</vt:lpstr>
      <vt:lpstr>Office Theme</vt:lpstr>
      <vt:lpstr>Hãy làm quen với điện thoại thông minh của bạn</vt:lpstr>
      <vt:lpstr>Lời tri ân Đất nước</vt:lpstr>
      <vt:lpstr>Kết quả học tập</vt:lpstr>
      <vt:lpstr>Kỹ năng nào bạn muốn sử dụng tự tin hơn vào cuối ngày hôm nay?</vt:lpstr>
      <vt:lpstr>Điện thoại thông minh là gì?</vt:lpstr>
      <vt:lpstr>Bạn có thể làm những gì với điện thoại thông minh?</vt:lpstr>
      <vt:lpstr>Bạn có thể làm những gì với điện thoại thông minh?</vt:lpstr>
      <vt:lpstr>Hiện tại bạn dùng điện thoại để làm gì?</vt:lpstr>
      <vt:lpstr>Kế hoạch sử dụng điện thoại</vt:lpstr>
      <vt:lpstr>Những đặc điểm chính: </vt:lpstr>
      <vt:lpstr>Hãy bật và tắt điện thoại của bạn</vt:lpstr>
      <vt:lpstr>Hãy thử những động tác này nhé. …</vt:lpstr>
      <vt:lpstr>Hãy mở ứng dụng…</vt:lpstr>
      <vt:lpstr>Trợ lý ảo</vt:lpstr>
      <vt:lpstr>Hãy cùng điều chỉnh các cài đặt…</vt:lpstr>
      <vt:lpstr>Cài đặt nào bạn vừa thay đổi?</vt:lpstr>
      <vt:lpstr>Hãy dành thời gian để trả lời các câu hỏi của bạn ngay từ đầu buổi học.</vt:lpstr>
      <vt:lpstr>Hãy cùng ôn lại những kiến ​​thức đã học</vt:lpstr>
      <vt:lpstr>Những điều bạn ghi nhớ là gì?</vt:lpstr>
      <vt:lpstr>Bạn sẽ thử ba điều gì trong tuần tới?</vt:lpstr>
      <vt:lpstr>Người Cao niên Thành thạo Công nghệ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1 Presentation - Vietnamese</dc:title>
  <dc:creator>Telstra</dc:creator>
  <cp:keywords>Telstra, Tech Savvy Seniors, Module 1, Presentation, Vietnamese</cp:keywords>
  <cp:lastModifiedBy>Liam Greenaway</cp:lastModifiedBy>
  <cp:revision>15</cp:revision>
  <dcterms:created xsi:type="dcterms:W3CDTF">2025-08-11T23:44:16Z</dcterms:created>
  <dcterms:modified xsi:type="dcterms:W3CDTF">2026-04-13T09:24:26Z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57316d38-38ce-4829-b0b5-4740c6901b17</vt:lpwstr>
  </property>
</Properties>
</file>