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257" r:id="rId5"/>
    <p:sldId id="291" r:id="rId6"/>
    <p:sldId id="280" r:id="rId7"/>
    <p:sldId id="263" r:id="rId8"/>
    <p:sldId id="281" r:id="rId9"/>
    <p:sldId id="282" r:id="rId10"/>
    <p:sldId id="283" r:id="rId11"/>
    <p:sldId id="266" r:id="rId12"/>
    <p:sldId id="284" r:id="rId13"/>
    <p:sldId id="285" r:id="rId14"/>
    <p:sldId id="269" r:id="rId15"/>
    <p:sldId id="286" r:id="rId16"/>
    <p:sldId id="287" r:id="rId17"/>
    <p:sldId id="288" r:id="rId18"/>
    <p:sldId id="289" r:id="rId19"/>
    <p:sldId id="279" r:id="rId20"/>
    <p:sldId id="275" r:id="rId21"/>
    <p:sldId id="290" r:id="rId22"/>
    <p:sldId id="277" r:id="rId23"/>
    <p:sldId id="278" r:id="rId24"/>
    <p:sldId id="260" r:id="rId25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72061-CAEF-45A0-98D5-EAB5BDB5675A}" v="27" dt="2026-04-13T09:19:04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9" autoAdjust="0"/>
    <p:restoredTop sz="94673" autoAdjust="0"/>
  </p:normalViewPr>
  <p:slideViewPr>
    <p:cSldViewPr snapToGrid="0">
      <p:cViewPr varScale="1">
        <p:scale>
          <a:sx n="83" d="100"/>
          <a:sy n="83" d="100"/>
        </p:scale>
        <p:origin x="114" y="570"/>
      </p:cViewPr>
      <p:guideLst/>
    </p:cSldViewPr>
  </p:slideViewPr>
  <p:outlineViewPr>
    <p:cViewPr>
      <p:scale>
        <a:sx n="33" d="100"/>
        <a:sy n="33" d="100"/>
      </p:scale>
      <p:origin x="0" y="-14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undo custSel modSld">
      <pc:chgData name="Liam Greenaway" userId="c706b77f-c5cf-4f95-aa99-ddd5c18db2ba" providerId="ADAL" clId="{CD29965E-20E4-4A5E-829B-8DEE0A5499D5}" dt="2026-04-12T22:54:05.388" v="95" actId="13244"/>
      <pc:docMkLst>
        <pc:docMk/>
      </pc:docMkLst>
      <pc:sldChg chg="modSp">
        <pc:chgData name="Liam Greenaway" userId="c706b77f-c5cf-4f95-aa99-ddd5c18db2ba" providerId="ADAL" clId="{CD29965E-20E4-4A5E-829B-8DEE0A5499D5}" dt="2026-04-12T22:51:55.436" v="81" actId="13244"/>
        <pc:sldMkLst>
          <pc:docMk/>
          <pc:sldMk cId="685712225" sldId="257"/>
        </pc:sldMkLst>
        <pc:spChg chg="mod">
          <ac:chgData name="Liam Greenaway" userId="c706b77f-c5cf-4f95-aa99-ddd5c18db2ba" providerId="ADAL" clId="{CD29965E-20E4-4A5E-829B-8DEE0A5499D5}" dt="2026-04-12T22:51:55.436" v="81" actId="13244"/>
          <ac:spMkLst>
            <pc:docMk/>
            <pc:sldMk cId="685712225" sldId="257"/>
            <ac:spMk id="13" creationId="{0F1DA3E5-3240-82F7-5881-39883DEE7CC2}"/>
          </ac:spMkLst>
        </pc:spChg>
      </pc:sldChg>
      <pc:sldChg chg="modSp mod">
        <pc:chgData name="Liam Greenaway" userId="c706b77f-c5cf-4f95-aa99-ddd5c18db2ba" providerId="ADAL" clId="{CD29965E-20E4-4A5E-829B-8DEE0A5499D5}" dt="2026-04-12T22:54:05.388" v="95" actId="13244"/>
        <pc:sldMkLst>
          <pc:docMk/>
          <pc:sldMk cId="2239147366" sldId="260"/>
        </pc:sldMkLst>
        <pc:spChg chg="mod">
          <ac:chgData name="Liam Greenaway" userId="c706b77f-c5cf-4f95-aa99-ddd5c18db2ba" providerId="ADAL" clId="{CD29965E-20E4-4A5E-829B-8DEE0A5499D5}" dt="2026-04-12T22:54:03.790" v="94" actId="13244"/>
          <ac:spMkLst>
            <pc:docMk/>
            <pc:sldMk cId="2239147366" sldId="260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2T22:51:31.436" v="75" actId="962"/>
          <ac:grpSpMkLst>
            <pc:docMk/>
            <pc:sldMk cId="2239147366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2T22:51:30.849" v="74" actId="962"/>
          <ac:grpSpMkLst>
            <pc:docMk/>
            <pc:sldMk cId="2239147366" sldId="260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2T22:54:05.388" v="95" actId="13244"/>
          <ac:picMkLst>
            <pc:docMk/>
            <pc:sldMk cId="2239147366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2T22:49:09.593" v="9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2T22:49:09.593" v="9" actId="962"/>
          <ac:picMkLst>
            <pc:docMk/>
            <pc:sldMk cId="839272429" sldId="263"/>
            <ac:picMk id="8" creationId="{7EF44FF1-0BBA-2A27-5AE3-085653CF2495}"/>
          </ac:picMkLst>
        </pc:picChg>
      </pc:sldChg>
      <pc:sldChg chg="modSp mod">
        <pc:chgData name="Liam Greenaway" userId="c706b77f-c5cf-4f95-aa99-ddd5c18db2ba" providerId="ADAL" clId="{CD29965E-20E4-4A5E-829B-8DEE0A5499D5}" dt="2026-04-12T22:49:33.162" v="33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2T22:49:33.162" v="33" actId="962"/>
          <ac:picMkLst>
            <pc:docMk/>
            <pc:sldMk cId="2818059268" sldId="266"/>
            <ac:picMk id="3" creationId="{11B04C46-76DD-30E4-2433-253F13AA155A}"/>
          </ac:picMkLst>
        </pc:picChg>
      </pc:sldChg>
      <pc:sldChg chg="modSp mod">
        <pc:chgData name="Liam Greenaway" userId="c706b77f-c5cf-4f95-aa99-ddd5c18db2ba" providerId="ADAL" clId="{CD29965E-20E4-4A5E-829B-8DEE0A5499D5}" dt="2026-04-12T22:53:15.770" v="86" actId="13244"/>
        <pc:sldMkLst>
          <pc:docMk/>
          <pc:sldMk cId="1078402190" sldId="269"/>
        </pc:sldMkLst>
        <pc:spChg chg="mod">
          <ac:chgData name="Liam Greenaway" userId="c706b77f-c5cf-4f95-aa99-ddd5c18db2ba" providerId="ADAL" clId="{CD29965E-20E4-4A5E-829B-8DEE0A5499D5}" dt="2026-04-12T22:53:15.770" v="86" actId="13244"/>
          <ac:spMkLst>
            <pc:docMk/>
            <pc:sldMk cId="1078402190" sldId="269"/>
            <ac:spMk id="7" creationId="{30A7F1A3-7221-838D-7409-ED6E0812EE31}"/>
          </ac:spMkLst>
        </pc:spChg>
        <pc:picChg chg="mod">
          <ac:chgData name="Liam Greenaway" userId="c706b77f-c5cf-4f95-aa99-ddd5c18db2ba" providerId="ADAL" clId="{CD29965E-20E4-4A5E-829B-8DEE0A5499D5}" dt="2026-04-12T22:49:49.929" v="39" actId="962"/>
          <ac:picMkLst>
            <pc:docMk/>
            <pc:sldMk cId="1078402190" sldId="269"/>
            <ac:picMk id="14" creationId="{02F6072B-82D0-91A2-923F-A50A2481B7C3}"/>
          </ac:picMkLst>
        </pc:picChg>
      </pc:sldChg>
      <pc:sldChg chg="modSp mod">
        <pc:chgData name="Liam Greenaway" userId="c706b77f-c5cf-4f95-aa99-ddd5c18db2ba" providerId="ADAL" clId="{CD29965E-20E4-4A5E-829B-8DEE0A5499D5}" dt="2026-04-12T22:51:36.780" v="77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2T22:51:36.780" v="77" actId="33553"/>
          <ac:spMkLst>
            <pc:docMk/>
            <pc:sldMk cId="2534016425" sldId="275"/>
            <ac:spMk id="2" creationId="{45484AD7-6972-E770-82A5-7CC98BBC9571}"/>
          </ac:spMkLst>
        </pc:spChg>
        <pc:picChg chg="mod">
          <ac:chgData name="Liam Greenaway" userId="c706b77f-c5cf-4f95-aa99-ddd5c18db2ba" providerId="ADAL" clId="{CD29965E-20E4-4A5E-829B-8DEE0A5499D5}" dt="2026-04-12T22:51:04.495" v="64" actId="962"/>
          <ac:picMkLst>
            <pc:docMk/>
            <pc:sldMk cId="2534016425" sldId="275"/>
            <ac:picMk id="3" creationId="{56D37F3C-0613-27BE-A023-4E98AF758C95}"/>
          </ac:picMkLst>
        </pc:picChg>
      </pc:sldChg>
      <pc:sldChg chg="modSp mod">
        <pc:chgData name="Liam Greenaway" userId="c706b77f-c5cf-4f95-aa99-ddd5c18db2ba" providerId="ADAL" clId="{CD29965E-20E4-4A5E-829B-8DEE0A5499D5}" dt="2026-04-12T22:51:38.478" v="78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2T22:51:38.478" v="78" actId="33553"/>
          <ac:spMkLst>
            <pc:docMk/>
            <pc:sldMk cId="1230900757" sldId="277"/>
            <ac:spMk id="2" creationId="{00C6A1DB-4D63-6B2C-828F-F6A4FA2069B1}"/>
          </ac:spMkLst>
        </pc:spChg>
        <pc:picChg chg="mod">
          <ac:chgData name="Liam Greenaway" userId="c706b77f-c5cf-4f95-aa99-ddd5c18db2ba" providerId="ADAL" clId="{CD29965E-20E4-4A5E-829B-8DEE0A5499D5}" dt="2026-04-12T22:51:09.227" v="70" actId="962"/>
          <ac:picMkLst>
            <pc:docMk/>
            <pc:sldMk cId="1230900757" sldId="277"/>
            <ac:picMk id="4" creationId="{E855690C-E897-C61C-80CA-61CB38447C9D}"/>
          </ac:picMkLst>
        </pc:picChg>
      </pc:sldChg>
      <pc:sldChg chg="modSp mod">
        <pc:chgData name="Liam Greenaway" userId="c706b77f-c5cf-4f95-aa99-ddd5c18db2ba" providerId="ADAL" clId="{CD29965E-20E4-4A5E-829B-8DEE0A5499D5}" dt="2026-04-12T22:51:39.776" v="79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2T22:51:39.776" v="79" actId="33553"/>
          <ac:spMkLst>
            <pc:docMk/>
            <pc:sldMk cId="1288344742" sldId="278"/>
            <ac:spMk id="2" creationId="{6067FCD6-9816-2680-F05B-6B206EB5740D}"/>
          </ac:spMkLst>
        </pc:spChg>
        <pc:picChg chg="mod">
          <ac:chgData name="Liam Greenaway" userId="c706b77f-c5cf-4f95-aa99-ddd5c18db2ba" providerId="ADAL" clId="{CD29965E-20E4-4A5E-829B-8DEE0A5499D5}" dt="2026-04-12T22:51:09.999" v="71" actId="962"/>
          <ac:picMkLst>
            <pc:docMk/>
            <pc:sldMk cId="1288344742" sldId="278"/>
            <ac:picMk id="5" creationId="{1B45DF95-6142-FAB1-7BDE-B0C01B43B581}"/>
          </ac:picMkLst>
        </pc:picChg>
      </pc:sldChg>
      <pc:sldChg chg="modSp mod">
        <pc:chgData name="Liam Greenaway" userId="c706b77f-c5cf-4f95-aa99-ddd5c18db2ba" providerId="ADAL" clId="{CD29965E-20E4-4A5E-829B-8DEE0A5499D5}" dt="2026-04-12T22:51:35.170" v="76" actId="33553"/>
        <pc:sldMkLst>
          <pc:docMk/>
          <pc:sldMk cId="2290238368" sldId="279"/>
        </pc:sldMkLst>
        <pc:spChg chg="mod">
          <ac:chgData name="Liam Greenaway" userId="c706b77f-c5cf-4f95-aa99-ddd5c18db2ba" providerId="ADAL" clId="{CD29965E-20E4-4A5E-829B-8DEE0A5499D5}" dt="2026-04-12T22:51:35.170" v="76" actId="33553"/>
          <ac:spMkLst>
            <pc:docMk/>
            <pc:sldMk cId="2290238368" sldId="279"/>
            <ac:spMk id="2" creationId="{5E43D686-C418-25E1-8991-DEA42B3F6E68}"/>
          </ac:spMkLst>
        </pc:spChg>
        <pc:picChg chg="mod">
          <ac:chgData name="Liam Greenaway" userId="c706b77f-c5cf-4f95-aa99-ddd5c18db2ba" providerId="ADAL" clId="{CD29965E-20E4-4A5E-829B-8DEE0A5499D5}" dt="2026-04-12T22:51:03.579" v="63" actId="962"/>
          <ac:picMkLst>
            <pc:docMk/>
            <pc:sldMk cId="2290238368" sldId="279"/>
            <ac:picMk id="3" creationId="{5678B476-3CA4-C08F-8175-A3A8E412FCF4}"/>
          </ac:picMkLst>
        </pc:picChg>
      </pc:sldChg>
      <pc:sldChg chg="modSp mod">
        <pc:chgData name="Liam Greenaway" userId="c706b77f-c5cf-4f95-aa99-ddd5c18db2ba" providerId="ADAL" clId="{CD29965E-20E4-4A5E-829B-8DEE0A5499D5}" dt="2026-04-12T22:48:56.623" v="5" actId="962"/>
        <pc:sldMkLst>
          <pc:docMk/>
          <pc:sldMk cId="1576944065" sldId="280"/>
        </pc:sldMkLst>
        <pc:picChg chg="mod">
          <ac:chgData name="Liam Greenaway" userId="c706b77f-c5cf-4f95-aa99-ddd5c18db2ba" providerId="ADAL" clId="{CD29965E-20E4-4A5E-829B-8DEE0A5499D5}" dt="2026-04-12T22:48:53.528" v="1" actId="962"/>
          <ac:picMkLst>
            <pc:docMk/>
            <pc:sldMk cId="1576944065" sldId="280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2T22:48:54.310" v="2" actId="962"/>
          <ac:picMkLst>
            <pc:docMk/>
            <pc:sldMk cId="1576944065" sldId="280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2T22:48:55.255" v="3" actId="962"/>
          <ac:picMkLst>
            <pc:docMk/>
            <pc:sldMk cId="1576944065" sldId="280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2T22:48:55.971" v="4" actId="962"/>
          <ac:picMkLst>
            <pc:docMk/>
            <pc:sldMk cId="1576944065" sldId="280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2T22:48:56.623" v="5" actId="962"/>
          <ac:picMkLst>
            <pc:docMk/>
            <pc:sldMk cId="1576944065" sldId="280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2T22:49:17.895" v="13" actId="962"/>
        <pc:sldMkLst>
          <pc:docMk/>
          <pc:sldMk cId="1966062628" sldId="281"/>
        </pc:sldMkLst>
        <pc:spChg chg="mod">
          <ac:chgData name="Liam Greenaway" userId="c706b77f-c5cf-4f95-aa99-ddd5c18db2ba" providerId="ADAL" clId="{CD29965E-20E4-4A5E-829B-8DEE0A5499D5}" dt="2026-04-12T22:49:13.881" v="11" actId="962"/>
          <ac:spMkLst>
            <pc:docMk/>
            <pc:sldMk cId="1966062628" sldId="281"/>
            <ac:spMk id="6" creationId="{42E68BEF-3782-E63E-4BE4-B9CBAB10DD41}"/>
          </ac:spMkLst>
        </pc:spChg>
        <pc:picChg chg="mod">
          <ac:chgData name="Liam Greenaway" userId="c706b77f-c5cf-4f95-aa99-ddd5c18db2ba" providerId="ADAL" clId="{CD29965E-20E4-4A5E-829B-8DEE0A5499D5}" dt="2026-04-12T22:49:17.895" v="13" actId="962"/>
          <ac:picMkLst>
            <pc:docMk/>
            <pc:sldMk cId="1966062628" sldId="281"/>
            <ac:picMk id="8" creationId="{45F19D24-461B-A3F2-A795-C8B4F61C1509}"/>
          </ac:picMkLst>
        </pc:picChg>
      </pc:sldChg>
      <pc:sldChg chg="modSp mod">
        <pc:chgData name="Liam Greenaway" userId="c706b77f-c5cf-4f95-aa99-ddd5c18db2ba" providerId="ADAL" clId="{CD29965E-20E4-4A5E-829B-8DEE0A5499D5}" dt="2026-04-12T22:49:25.920" v="23" actId="962"/>
        <pc:sldMkLst>
          <pc:docMk/>
          <pc:sldMk cId="1998995590" sldId="282"/>
        </pc:sldMkLst>
        <pc:picChg chg="mod">
          <ac:chgData name="Liam Greenaway" userId="c706b77f-c5cf-4f95-aa99-ddd5c18db2ba" providerId="ADAL" clId="{CD29965E-20E4-4A5E-829B-8DEE0A5499D5}" dt="2026-04-12T22:49:20.752" v="14" actId="962"/>
          <ac:picMkLst>
            <pc:docMk/>
            <pc:sldMk cId="1998995590" sldId="282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2T22:49:21.199" v="15" actId="962"/>
          <ac:picMkLst>
            <pc:docMk/>
            <pc:sldMk cId="1998995590" sldId="282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2T22:49:21.893" v="16" actId="962"/>
          <ac:picMkLst>
            <pc:docMk/>
            <pc:sldMk cId="1998995590" sldId="282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2T22:49:22.469" v="17" actId="962"/>
          <ac:picMkLst>
            <pc:docMk/>
            <pc:sldMk cId="1998995590" sldId="282"/>
            <ac:picMk id="10" creationId="{4E95DE11-E8C0-7681-6EC9-C8AEC586DF4D}"/>
          </ac:picMkLst>
        </pc:picChg>
        <pc:picChg chg="mod">
          <ac:chgData name="Liam Greenaway" userId="c706b77f-c5cf-4f95-aa99-ddd5c18db2ba" providerId="ADAL" clId="{CD29965E-20E4-4A5E-829B-8DEE0A5499D5}" dt="2026-04-12T22:49:22.994" v="18" actId="962"/>
          <ac:picMkLst>
            <pc:docMk/>
            <pc:sldMk cId="1998995590" sldId="282"/>
            <ac:picMk id="11" creationId="{917DB4ED-2FAB-A191-303B-78BCA4FAD822}"/>
          </ac:picMkLst>
        </pc:picChg>
        <pc:picChg chg="mod">
          <ac:chgData name="Liam Greenaway" userId="c706b77f-c5cf-4f95-aa99-ddd5c18db2ba" providerId="ADAL" clId="{CD29965E-20E4-4A5E-829B-8DEE0A5499D5}" dt="2026-04-12T22:49:23.560" v="19" actId="962"/>
          <ac:picMkLst>
            <pc:docMk/>
            <pc:sldMk cId="1998995590" sldId="282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2T22:49:24.227" v="20" actId="962"/>
          <ac:picMkLst>
            <pc:docMk/>
            <pc:sldMk cId="1998995590" sldId="282"/>
            <ac:picMk id="13" creationId="{3F50AA90-70F4-C315-94CE-32317046A291}"/>
          </ac:picMkLst>
        </pc:picChg>
        <pc:picChg chg="mod">
          <ac:chgData name="Liam Greenaway" userId="c706b77f-c5cf-4f95-aa99-ddd5c18db2ba" providerId="ADAL" clId="{CD29965E-20E4-4A5E-829B-8DEE0A5499D5}" dt="2026-04-12T22:49:24.779" v="21" actId="962"/>
          <ac:picMkLst>
            <pc:docMk/>
            <pc:sldMk cId="1998995590" sldId="282"/>
            <ac:picMk id="14" creationId="{5357EDA8-AE75-9196-1632-58339BCE8DB4}"/>
          </ac:picMkLst>
        </pc:picChg>
        <pc:picChg chg="mod">
          <ac:chgData name="Liam Greenaway" userId="c706b77f-c5cf-4f95-aa99-ddd5c18db2ba" providerId="ADAL" clId="{CD29965E-20E4-4A5E-829B-8DEE0A5499D5}" dt="2026-04-12T22:49:25.357" v="22" actId="962"/>
          <ac:picMkLst>
            <pc:docMk/>
            <pc:sldMk cId="1998995590" sldId="282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2T22:49:25.920" v="23" actId="962"/>
          <ac:picMkLst>
            <pc:docMk/>
            <pc:sldMk cId="1998995590" sldId="282"/>
            <ac:picMk id="27" creationId="{36790385-3A23-34C7-A0FB-EC171CE8314A}"/>
          </ac:picMkLst>
        </pc:picChg>
      </pc:sldChg>
      <pc:sldChg chg="modSp mod">
        <pc:chgData name="Liam Greenaway" userId="c706b77f-c5cf-4f95-aa99-ddd5c18db2ba" providerId="ADAL" clId="{CD29965E-20E4-4A5E-829B-8DEE0A5499D5}" dt="2026-04-12T22:52:54.449" v="83" actId="13244"/>
        <pc:sldMkLst>
          <pc:docMk/>
          <pc:sldMk cId="2020796409" sldId="283"/>
        </pc:sldMkLst>
        <pc:spChg chg="mod">
          <ac:chgData name="Liam Greenaway" userId="c706b77f-c5cf-4f95-aa99-ddd5c18db2ba" providerId="ADAL" clId="{CD29965E-20E4-4A5E-829B-8DEE0A5499D5}" dt="2026-04-12T22:52:54.449" v="83" actId="13244"/>
          <ac:spMkLst>
            <pc:docMk/>
            <pc:sldMk cId="2020796409" sldId="283"/>
            <ac:spMk id="34" creationId="{5B2C0EB5-D07F-BD2B-D505-58AD7466A1C0}"/>
          </ac:spMkLst>
        </pc:spChg>
        <pc:picChg chg="mod">
          <ac:chgData name="Liam Greenaway" userId="c706b77f-c5cf-4f95-aa99-ddd5c18db2ba" providerId="ADAL" clId="{CD29965E-20E4-4A5E-829B-8DEE0A5499D5}" dt="2026-04-12T22:49:27.210" v="24" actId="962"/>
          <ac:picMkLst>
            <pc:docMk/>
            <pc:sldMk cId="2020796409" sldId="283"/>
            <ac:picMk id="3" creationId="{28481836-FFD0-5526-6F95-508E3DEE13A5}"/>
          </ac:picMkLst>
        </pc:picChg>
        <pc:picChg chg="mod">
          <ac:chgData name="Liam Greenaway" userId="c706b77f-c5cf-4f95-aa99-ddd5c18db2ba" providerId="ADAL" clId="{CD29965E-20E4-4A5E-829B-8DEE0A5499D5}" dt="2026-04-12T22:49:27.860" v="25" actId="962"/>
          <ac:picMkLst>
            <pc:docMk/>
            <pc:sldMk cId="2020796409" sldId="283"/>
            <ac:picMk id="28" creationId="{27E92646-AA49-CB2F-153C-75E85FFBDBC8}"/>
          </ac:picMkLst>
        </pc:picChg>
        <pc:picChg chg="mod">
          <ac:chgData name="Liam Greenaway" userId="c706b77f-c5cf-4f95-aa99-ddd5c18db2ba" providerId="ADAL" clId="{CD29965E-20E4-4A5E-829B-8DEE0A5499D5}" dt="2026-04-12T22:49:28.407" v="26" actId="962"/>
          <ac:picMkLst>
            <pc:docMk/>
            <pc:sldMk cId="2020796409" sldId="283"/>
            <ac:picMk id="29" creationId="{E90EF0FA-6364-E273-1947-00AF6419A049}"/>
          </ac:picMkLst>
        </pc:picChg>
        <pc:picChg chg="mod">
          <ac:chgData name="Liam Greenaway" userId="c706b77f-c5cf-4f95-aa99-ddd5c18db2ba" providerId="ADAL" clId="{CD29965E-20E4-4A5E-829B-8DEE0A5499D5}" dt="2026-04-12T22:49:28.928" v="27" actId="962"/>
          <ac:picMkLst>
            <pc:docMk/>
            <pc:sldMk cId="2020796409" sldId="283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2T22:49:29.534" v="28" actId="962"/>
          <ac:picMkLst>
            <pc:docMk/>
            <pc:sldMk cId="2020796409" sldId="283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2T22:49:30.051" v="29" actId="962"/>
          <ac:picMkLst>
            <pc:docMk/>
            <pc:sldMk cId="2020796409" sldId="283"/>
            <ac:picMk id="32" creationId="{8B571444-7AE8-477F-3C7F-0690B047AA49}"/>
          </ac:picMkLst>
        </pc:picChg>
        <pc:picChg chg="mod">
          <ac:chgData name="Liam Greenaway" userId="c706b77f-c5cf-4f95-aa99-ddd5c18db2ba" providerId="ADAL" clId="{CD29965E-20E4-4A5E-829B-8DEE0A5499D5}" dt="2026-04-12T22:49:30.653" v="30" actId="962"/>
          <ac:picMkLst>
            <pc:docMk/>
            <pc:sldMk cId="2020796409" sldId="283"/>
            <ac:picMk id="33" creationId="{F7FFCB91-AB0C-37A3-C700-1DC373FC49C6}"/>
          </ac:picMkLst>
        </pc:picChg>
        <pc:picChg chg="mod">
          <ac:chgData name="Liam Greenaway" userId="c706b77f-c5cf-4f95-aa99-ddd5c18db2ba" providerId="ADAL" clId="{CD29965E-20E4-4A5E-829B-8DEE0A5499D5}" dt="2026-04-12T22:49:31.279" v="31" actId="962"/>
          <ac:picMkLst>
            <pc:docMk/>
            <pc:sldMk cId="2020796409" sldId="283"/>
            <ac:picMk id="35" creationId="{EBF54227-E495-2776-1632-3B5EC6B6E248}"/>
          </ac:picMkLst>
        </pc:picChg>
        <pc:picChg chg="mod">
          <ac:chgData name="Liam Greenaway" userId="c706b77f-c5cf-4f95-aa99-ddd5c18db2ba" providerId="ADAL" clId="{CD29965E-20E4-4A5E-829B-8DEE0A5499D5}" dt="2026-04-12T22:49:31.855" v="32" actId="962"/>
          <ac:picMkLst>
            <pc:docMk/>
            <pc:sldMk cId="2020796409" sldId="283"/>
            <ac:picMk id="37" creationId="{59A52528-8EEB-B589-3E5D-CE1DE67C33B1}"/>
          </ac:picMkLst>
        </pc:picChg>
      </pc:sldChg>
      <pc:sldChg chg="modSp mod">
        <pc:chgData name="Liam Greenaway" userId="c706b77f-c5cf-4f95-aa99-ddd5c18db2ba" providerId="ADAL" clId="{CD29965E-20E4-4A5E-829B-8DEE0A5499D5}" dt="2026-04-12T22:53:05.491" v="85" actId="13244"/>
        <pc:sldMkLst>
          <pc:docMk/>
          <pc:sldMk cId="1670467411" sldId="284"/>
        </pc:sldMkLst>
        <pc:spChg chg="mod">
          <ac:chgData name="Liam Greenaway" userId="c706b77f-c5cf-4f95-aa99-ddd5c18db2ba" providerId="ADAL" clId="{CD29965E-20E4-4A5E-829B-8DEE0A5499D5}" dt="2026-04-12T22:53:03.697" v="84" actId="13244"/>
          <ac:spMkLst>
            <pc:docMk/>
            <pc:sldMk cId="1670467411" sldId="284"/>
            <ac:spMk id="3" creationId="{A61F4C92-0AA8-3CE0-EAFE-DFA8FA0640F6}"/>
          </ac:spMkLst>
        </pc:spChg>
        <pc:spChg chg="mod">
          <ac:chgData name="Liam Greenaway" userId="c706b77f-c5cf-4f95-aa99-ddd5c18db2ba" providerId="ADAL" clId="{CD29965E-20E4-4A5E-829B-8DEE0A5499D5}" dt="2026-04-12T22:53:05.491" v="85" actId="13244"/>
          <ac:spMkLst>
            <pc:docMk/>
            <pc:sldMk cId="1670467411" sldId="284"/>
            <ac:spMk id="4" creationId="{AD07A415-1A0A-4C0E-E199-13F952344D6E}"/>
          </ac:spMkLst>
        </pc:spChg>
        <pc:picChg chg="mod">
          <ac:chgData name="Liam Greenaway" userId="c706b77f-c5cf-4f95-aa99-ddd5c18db2ba" providerId="ADAL" clId="{CD29965E-20E4-4A5E-829B-8DEE0A5499D5}" dt="2026-04-12T22:49:34.398" v="34" actId="962"/>
          <ac:picMkLst>
            <pc:docMk/>
            <pc:sldMk cId="1670467411" sldId="284"/>
            <ac:picMk id="5" creationId="{E0E2DB87-85C9-B615-24F6-7D4D6EEBA3DB}"/>
          </ac:picMkLst>
        </pc:picChg>
        <pc:picChg chg="mod">
          <ac:chgData name="Liam Greenaway" userId="c706b77f-c5cf-4f95-aa99-ddd5c18db2ba" providerId="ADAL" clId="{CD29965E-20E4-4A5E-829B-8DEE0A5499D5}" dt="2026-04-12T22:49:34.959" v="35" actId="962"/>
          <ac:picMkLst>
            <pc:docMk/>
            <pc:sldMk cId="1670467411" sldId="284"/>
            <ac:picMk id="6" creationId="{C8A6D4B9-17CA-E73F-236B-50543A3C96A0}"/>
          </ac:picMkLst>
        </pc:picChg>
        <pc:picChg chg="mod">
          <ac:chgData name="Liam Greenaway" userId="c706b77f-c5cf-4f95-aa99-ddd5c18db2ba" providerId="ADAL" clId="{CD29965E-20E4-4A5E-829B-8DEE0A5499D5}" dt="2026-04-12T22:49:35.506" v="36" actId="962"/>
          <ac:picMkLst>
            <pc:docMk/>
            <pc:sldMk cId="1670467411" sldId="284"/>
            <ac:picMk id="7" creationId="{EDADE5AC-6EE7-96BA-CD69-5B60BDAC1435}"/>
          </ac:picMkLst>
        </pc:picChg>
      </pc:sldChg>
      <pc:sldChg chg="modSp">
        <pc:chgData name="Liam Greenaway" userId="c706b77f-c5cf-4f95-aa99-ddd5c18db2ba" providerId="ADAL" clId="{CD29965E-20E4-4A5E-829B-8DEE0A5499D5}" dt="2026-04-12T22:49:46.857" v="38" actId="962"/>
        <pc:sldMkLst>
          <pc:docMk/>
          <pc:sldMk cId="4183890032" sldId="285"/>
        </pc:sldMkLst>
        <pc:grpChg chg="mod">
          <ac:chgData name="Liam Greenaway" userId="c706b77f-c5cf-4f95-aa99-ddd5c18db2ba" providerId="ADAL" clId="{CD29965E-20E4-4A5E-829B-8DEE0A5499D5}" dt="2026-04-12T22:49:46.857" v="38" actId="962"/>
          <ac:grpSpMkLst>
            <pc:docMk/>
            <pc:sldMk cId="4183890032" sldId="285"/>
            <ac:grpSpMk id="4" creationId="{CF7666A0-C190-DB36-DAF1-47A79BC21275}"/>
          </ac:grpSpMkLst>
        </pc:grpChg>
      </pc:sldChg>
      <pc:sldChg chg="modSp mod">
        <pc:chgData name="Liam Greenaway" userId="c706b77f-c5cf-4f95-aa99-ddd5c18db2ba" providerId="ADAL" clId="{CD29965E-20E4-4A5E-829B-8DEE0A5499D5}" dt="2026-04-12T22:49:54.205" v="44" actId="962"/>
        <pc:sldMkLst>
          <pc:docMk/>
          <pc:sldMk cId="531856466" sldId="286"/>
        </pc:sldMkLst>
        <pc:spChg chg="mod">
          <ac:chgData name="Liam Greenaway" userId="c706b77f-c5cf-4f95-aa99-ddd5c18db2ba" providerId="ADAL" clId="{CD29965E-20E4-4A5E-829B-8DEE0A5499D5}" dt="2026-04-12T22:49:51.359" v="40" actId="962"/>
          <ac:spMkLst>
            <pc:docMk/>
            <pc:sldMk cId="531856466" sldId="286"/>
            <ac:spMk id="4" creationId="{FD536DF5-0AB7-B066-DC92-8349388DB04E}"/>
          </ac:spMkLst>
        </pc:spChg>
        <pc:grpChg chg="mod">
          <ac:chgData name="Liam Greenaway" userId="c706b77f-c5cf-4f95-aa99-ddd5c18db2ba" providerId="ADAL" clId="{CD29965E-20E4-4A5E-829B-8DEE0A5499D5}" dt="2026-04-12T22:49:52.191" v="41" actId="962"/>
          <ac:grpSpMkLst>
            <pc:docMk/>
            <pc:sldMk cId="531856466" sldId="286"/>
            <ac:grpSpMk id="15" creationId="{773593E1-C15A-C46F-DA1F-8AF7C7B38C37}"/>
          </ac:grpSpMkLst>
        </pc:grpChg>
        <pc:grpChg chg="mod">
          <ac:chgData name="Liam Greenaway" userId="c706b77f-c5cf-4f95-aa99-ddd5c18db2ba" providerId="ADAL" clId="{CD29965E-20E4-4A5E-829B-8DEE0A5499D5}" dt="2026-04-12T22:49:52.779" v="42" actId="962"/>
          <ac:grpSpMkLst>
            <pc:docMk/>
            <pc:sldMk cId="531856466" sldId="286"/>
            <ac:grpSpMk id="17" creationId="{07032631-885E-5B9E-796B-D98F813AF6A1}"/>
          </ac:grpSpMkLst>
        </pc:grpChg>
        <pc:grpChg chg="mod">
          <ac:chgData name="Liam Greenaway" userId="c706b77f-c5cf-4f95-aa99-ddd5c18db2ba" providerId="ADAL" clId="{CD29965E-20E4-4A5E-829B-8DEE0A5499D5}" dt="2026-04-12T22:49:53.323" v="43" actId="962"/>
          <ac:grpSpMkLst>
            <pc:docMk/>
            <pc:sldMk cId="531856466" sldId="286"/>
            <ac:grpSpMk id="18" creationId="{E69CEC0B-4EB9-8B2A-821D-DD70374D99D0}"/>
          </ac:grpSpMkLst>
        </pc:grpChg>
        <pc:grpChg chg="mod">
          <ac:chgData name="Liam Greenaway" userId="c706b77f-c5cf-4f95-aa99-ddd5c18db2ba" providerId="ADAL" clId="{CD29965E-20E4-4A5E-829B-8DEE0A5499D5}" dt="2026-04-12T22:49:54.205" v="44" actId="962"/>
          <ac:grpSpMkLst>
            <pc:docMk/>
            <pc:sldMk cId="531856466" sldId="286"/>
            <ac:grpSpMk id="30" creationId="{5DA44CDD-A1DD-D23D-9932-10DEC9099018}"/>
          </ac:grpSpMkLst>
        </pc:grpChg>
      </pc:sldChg>
      <pc:sldChg chg="modSp mod">
        <pc:chgData name="Liam Greenaway" userId="c706b77f-c5cf-4f95-aa99-ddd5c18db2ba" providerId="ADAL" clId="{CD29965E-20E4-4A5E-829B-8DEE0A5499D5}" dt="2026-04-12T22:53:35.271" v="90" actId="13244"/>
        <pc:sldMkLst>
          <pc:docMk/>
          <pc:sldMk cId="602381449" sldId="287"/>
        </pc:sldMkLst>
        <pc:picChg chg="mod">
          <ac:chgData name="Liam Greenaway" userId="c706b77f-c5cf-4f95-aa99-ddd5c18db2ba" providerId="ADAL" clId="{CD29965E-20E4-4A5E-829B-8DEE0A5499D5}" dt="2026-04-12T22:53:28.452" v="87" actId="13244"/>
          <ac:picMkLst>
            <pc:docMk/>
            <pc:sldMk cId="602381449" sldId="287"/>
            <ac:picMk id="3" creationId="{46A00180-8EED-4812-8CF9-B069426C5C9B}"/>
          </ac:picMkLst>
        </pc:picChg>
        <pc:picChg chg="mod">
          <ac:chgData name="Liam Greenaway" userId="c706b77f-c5cf-4f95-aa99-ddd5c18db2ba" providerId="ADAL" clId="{CD29965E-20E4-4A5E-829B-8DEE0A5499D5}" dt="2026-04-12T22:53:29.802" v="88" actId="13244"/>
          <ac:picMkLst>
            <pc:docMk/>
            <pc:sldMk cId="602381449" sldId="287"/>
            <ac:picMk id="7" creationId="{25E48606-FE53-50A2-D6A4-9ADF0494FF7A}"/>
          </ac:picMkLst>
        </pc:picChg>
        <pc:picChg chg="mod">
          <ac:chgData name="Liam Greenaway" userId="c706b77f-c5cf-4f95-aa99-ddd5c18db2ba" providerId="ADAL" clId="{CD29965E-20E4-4A5E-829B-8DEE0A5499D5}" dt="2026-04-12T22:53:35.271" v="90" actId="13244"/>
          <ac:picMkLst>
            <pc:docMk/>
            <pc:sldMk cId="602381449" sldId="287"/>
            <ac:picMk id="8" creationId="{5B298740-B69F-22D3-EE59-1A7E1DB89E1B}"/>
          </ac:picMkLst>
        </pc:picChg>
        <pc:picChg chg="mod">
          <ac:chgData name="Liam Greenaway" userId="c706b77f-c5cf-4f95-aa99-ddd5c18db2ba" providerId="ADAL" clId="{CD29965E-20E4-4A5E-829B-8DEE0A5499D5}" dt="2026-04-12T22:50:26.973" v="50" actId="962"/>
          <ac:picMkLst>
            <pc:docMk/>
            <pc:sldMk cId="602381449" sldId="287"/>
            <ac:picMk id="9" creationId="{75613A55-8CBF-34BA-D819-1F53C12C3C36}"/>
          </ac:picMkLst>
        </pc:picChg>
        <pc:picChg chg="mod">
          <ac:chgData name="Liam Greenaway" userId="c706b77f-c5cf-4f95-aa99-ddd5c18db2ba" providerId="ADAL" clId="{CD29965E-20E4-4A5E-829B-8DEE0A5499D5}" dt="2026-04-12T22:50:54.237" v="56" actId="962"/>
          <ac:picMkLst>
            <pc:docMk/>
            <pc:sldMk cId="602381449" sldId="287"/>
            <ac:picMk id="10" creationId="{2DD94202-C619-70C6-19F0-1D491665876F}"/>
          </ac:picMkLst>
        </pc:picChg>
        <pc:picChg chg="mod">
          <ac:chgData name="Liam Greenaway" userId="c706b77f-c5cf-4f95-aa99-ddd5c18db2ba" providerId="ADAL" clId="{CD29965E-20E4-4A5E-829B-8DEE0A5499D5}" dt="2026-04-12T22:53:33.141" v="89" actId="13244"/>
          <ac:picMkLst>
            <pc:docMk/>
            <pc:sldMk cId="602381449" sldId="287"/>
            <ac:picMk id="1026" creationId="{F9C71CE9-3519-1A8B-DA2D-6142BF638457}"/>
          </ac:picMkLst>
        </pc:picChg>
      </pc:sldChg>
      <pc:sldChg chg="modSp mod">
        <pc:chgData name="Liam Greenaway" userId="c706b77f-c5cf-4f95-aa99-ddd5c18db2ba" providerId="ADAL" clId="{CD29965E-20E4-4A5E-829B-8DEE0A5499D5}" dt="2026-04-12T22:53:43.256" v="92" actId="13244"/>
        <pc:sldMkLst>
          <pc:docMk/>
          <pc:sldMk cId="326459713" sldId="288"/>
        </pc:sldMkLst>
        <pc:spChg chg="mod">
          <ac:chgData name="Liam Greenaway" userId="c706b77f-c5cf-4f95-aa99-ddd5c18db2ba" providerId="ADAL" clId="{CD29965E-20E4-4A5E-829B-8DEE0A5499D5}" dt="2026-04-12T22:53:43.256" v="92" actId="13244"/>
          <ac:spMkLst>
            <pc:docMk/>
            <pc:sldMk cId="326459713" sldId="288"/>
            <ac:spMk id="10" creationId="{A17635C7-81BA-6E69-560D-A62CEFE59956}"/>
          </ac:spMkLst>
        </pc:spChg>
        <pc:picChg chg="mod">
          <ac:chgData name="Liam Greenaway" userId="c706b77f-c5cf-4f95-aa99-ddd5c18db2ba" providerId="ADAL" clId="{CD29965E-20E4-4A5E-829B-8DEE0A5499D5}" dt="2026-04-12T22:50:58.615" v="57" actId="962"/>
          <ac:picMkLst>
            <pc:docMk/>
            <pc:sldMk cId="326459713" sldId="288"/>
            <ac:picMk id="4" creationId="{C4B4C9DA-C249-C904-C6C6-9D1CA6EB2FF1}"/>
          </ac:picMkLst>
        </pc:picChg>
        <pc:picChg chg="mod">
          <ac:chgData name="Liam Greenaway" userId="c706b77f-c5cf-4f95-aa99-ddd5c18db2ba" providerId="ADAL" clId="{CD29965E-20E4-4A5E-829B-8DEE0A5499D5}" dt="2026-04-12T22:50:59.140" v="58" actId="962"/>
          <ac:picMkLst>
            <pc:docMk/>
            <pc:sldMk cId="326459713" sldId="288"/>
            <ac:picMk id="5" creationId="{8C1261CC-530D-18DA-FD5A-4F30133322A5}"/>
          </ac:picMkLst>
        </pc:picChg>
      </pc:sldChg>
      <pc:sldChg chg="modSp mod">
        <pc:chgData name="Liam Greenaway" userId="c706b77f-c5cf-4f95-aa99-ddd5c18db2ba" providerId="ADAL" clId="{CD29965E-20E4-4A5E-829B-8DEE0A5499D5}" dt="2026-04-12T22:53:49.170" v="93" actId="962"/>
        <pc:sldMkLst>
          <pc:docMk/>
          <pc:sldMk cId="3047859933" sldId="289"/>
        </pc:sldMkLst>
        <pc:spChg chg="mod">
          <ac:chgData name="Liam Greenaway" userId="c706b77f-c5cf-4f95-aa99-ddd5c18db2ba" providerId="ADAL" clId="{CD29965E-20E4-4A5E-829B-8DEE0A5499D5}" dt="2026-04-12T22:51:00.557" v="59" actId="962"/>
          <ac:spMkLst>
            <pc:docMk/>
            <pc:sldMk cId="3047859933" sldId="289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2T22:51:01.152" v="60" actId="962"/>
          <ac:spMkLst>
            <pc:docMk/>
            <pc:sldMk cId="3047859933" sldId="289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2T22:51:01.743" v="61" actId="962"/>
          <ac:spMkLst>
            <pc:docMk/>
            <pc:sldMk cId="3047859933" sldId="289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2T22:51:02.261" v="62" actId="962"/>
          <ac:spMkLst>
            <pc:docMk/>
            <pc:sldMk cId="3047859933" sldId="289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2T22:53:49.170" v="93" actId="962"/>
          <ac:spMkLst>
            <pc:docMk/>
            <pc:sldMk cId="3047859933" sldId="289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2T22:51:07.903" v="69" actId="962"/>
        <pc:sldMkLst>
          <pc:docMk/>
          <pc:sldMk cId="1141101774" sldId="290"/>
        </pc:sldMkLst>
        <pc:picChg chg="mod">
          <ac:chgData name="Liam Greenaway" userId="c706b77f-c5cf-4f95-aa99-ddd5c18db2ba" providerId="ADAL" clId="{CD29965E-20E4-4A5E-829B-8DEE0A5499D5}" dt="2026-04-12T22:51:05.529" v="65" actId="962"/>
          <ac:picMkLst>
            <pc:docMk/>
            <pc:sldMk cId="1141101774" sldId="290"/>
            <ac:picMk id="18" creationId="{0C2521BD-9856-D278-05EF-65BE29DBB1A9}"/>
          </ac:picMkLst>
        </pc:picChg>
        <pc:picChg chg="mod">
          <ac:chgData name="Liam Greenaway" userId="c706b77f-c5cf-4f95-aa99-ddd5c18db2ba" providerId="ADAL" clId="{CD29965E-20E4-4A5E-829B-8DEE0A5499D5}" dt="2026-04-12T22:51:06.073" v="66" actId="962"/>
          <ac:picMkLst>
            <pc:docMk/>
            <pc:sldMk cId="1141101774" sldId="290"/>
            <ac:picMk id="19" creationId="{BFB6BC22-1F58-EE24-5EFC-7B6A5582B917}"/>
          </ac:picMkLst>
        </pc:picChg>
        <pc:picChg chg="mod">
          <ac:chgData name="Liam Greenaway" userId="c706b77f-c5cf-4f95-aa99-ddd5c18db2ba" providerId="ADAL" clId="{CD29965E-20E4-4A5E-829B-8DEE0A5499D5}" dt="2026-04-12T22:51:06.565" v="67" actId="962"/>
          <ac:picMkLst>
            <pc:docMk/>
            <pc:sldMk cId="1141101774" sldId="290"/>
            <ac:picMk id="20" creationId="{4F9ACF03-5B1C-7918-A6A3-84C8E24B3F35}"/>
          </ac:picMkLst>
        </pc:picChg>
        <pc:picChg chg="mod">
          <ac:chgData name="Liam Greenaway" userId="c706b77f-c5cf-4f95-aa99-ddd5c18db2ba" providerId="ADAL" clId="{CD29965E-20E4-4A5E-829B-8DEE0A5499D5}" dt="2026-04-12T22:51:07.227" v="68" actId="962"/>
          <ac:picMkLst>
            <pc:docMk/>
            <pc:sldMk cId="1141101774" sldId="290"/>
            <ac:picMk id="21" creationId="{4A4EEF85-F9B8-9BF7-1994-66CED3F946D2}"/>
          </ac:picMkLst>
        </pc:picChg>
        <pc:picChg chg="mod">
          <ac:chgData name="Liam Greenaway" userId="c706b77f-c5cf-4f95-aa99-ddd5c18db2ba" providerId="ADAL" clId="{CD29965E-20E4-4A5E-829B-8DEE0A5499D5}" dt="2026-04-12T22:51:07.903" v="69" actId="962"/>
          <ac:picMkLst>
            <pc:docMk/>
            <pc:sldMk cId="1141101774" sldId="290"/>
            <ac:picMk id="22" creationId="{0D12CFDF-7AB0-F386-C552-D510EFFEE097}"/>
          </ac:picMkLst>
        </pc:picChg>
      </pc:sldChg>
      <pc:sldChg chg="modSp mod">
        <pc:chgData name="Liam Greenaway" userId="c706b77f-c5cf-4f95-aa99-ddd5c18db2ba" providerId="ADAL" clId="{CD29965E-20E4-4A5E-829B-8DEE0A5499D5}" dt="2026-04-12T22:48:52.522" v="0" actId="962"/>
        <pc:sldMkLst>
          <pc:docMk/>
          <pc:sldMk cId="3331918497" sldId="291"/>
        </pc:sldMkLst>
        <pc:picChg chg="mod">
          <ac:chgData name="Liam Greenaway" userId="c706b77f-c5cf-4f95-aa99-ddd5c18db2ba" providerId="ADAL" clId="{CD29965E-20E4-4A5E-829B-8DEE0A5499D5}" dt="2026-04-12T22:48:52.522" v="0" actId="962"/>
          <ac:picMkLst>
            <pc:docMk/>
            <pc:sldMk cId="3331918497" sldId="291"/>
            <ac:picMk id="6" creationId="{8A51145C-3B2A-E39D-F62E-D2E9C40006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10/04/2026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61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F1DA3E5-3240-82F7-5881-39883DEE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52" y="2921344"/>
            <a:ext cx="5391529" cy="2852737"/>
          </a:xfrm>
        </p:spPr>
        <p:txBody>
          <a:bodyPr>
            <a:normAutofit/>
          </a:bodyPr>
          <a:lstStyle/>
          <a:p>
            <a:r>
              <a:rPr lang="zh-TW" altLang="en-US" dirty="0"/>
              <a:t>認識你的智能</a:t>
            </a:r>
            <a:br>
              <a:rPr lang="en-AU" altLang="zh-TW" dirty="0"/>
            </a:br>
            <a:r>
              <a:rPr lang="zh-TW" altLang="en-US" dirty="0"/>
              <a:t>手機</a:t>
            </a:r>
            <a:endParaRPr lang="en-A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5EF804-06D1-DB7A-8DFD-89E72D1F7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013" y="1083919"/>
            <a:ext cx="5264150" cy="583039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長者科技通</a:t>
            </a:r>
            <a:br>
              <a:rPr lang="zh-TW" altLang="en-US" dirty="0"/>
            </a:br>
            <a:endParaRPr lang="en-AU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84F9EE-2CE5-3093-FE82-07B106B7987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060162"/>
            <a:ext cx="5264150" cy="583039"/>
          </a:xfrm>
        </p:spPr>
        <p:txBody>
          <a:bodyPr>
            <a:normAutofit fontScale="92500" lnSpcReduction="20000"/>
          </a:bodyPr>
          <a:lstStyle/>
          <a:p>
            <a:br>
              <a:rPr lang="zh-TW" altLang="en-US" dirty="0"/>
            </a:br>
            <a:r>
              <a:rPr lang="zh-TW" altLang="en-US" dirty="0"/>
              <a:t>第一單元</a:t>
            </a:r>
            <a:r>
              <a:rPr lang="en-US" altLang="zh-TW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67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主要實體部件</a:t>
            </a:r>
            <a:br>
              <a:rPr lang="zh-TW" altLang="en-US" dirty="0"/>
            </a:b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大多數智能手機都有以下部件：</a:t>
            </a:r>
            <a:endParaRPr lang="en-AU" altLang="zh-TW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前置鏡頭</a:t>
            </a:r>
            <a:endParaRPr lang="en-AU" altLang="zh-TW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側邊按鈕</a:t>
            </a:r>
            <a:endParaRPr lang="en-AU" altLang="zh-TW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充電接口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AU" sz="2000" dirty="0"/>
              <a:t> SIM</a:t>
            </a:r>
            <a:r>
              <a:rPr lang="zh-TW" altLang="en-US" sz="2000" dirty="0"/>
              <a:t>卡插槽</a:t>
            </a:r>
            <a:endParaRPr lang="en-AU" altLang="zh-TW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音量按鈕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響鈴／靜音切換鍵</a:t>
            </a:r>
            <a:endParaRPr lang="en-AU" altLang="zh-TW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後置鏡頭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000" dirty="0"/>
              <a:t>閃光燈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zh-TW" altLang="en-US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grpSp>
        <p:nvGrpSpPr>
          <p:cNvPr id="4" name="Group 3" descr="Labelled diagram of phone">
            <a:extLst>
              <a:ext uri="{FF2B5EF4-FFF2-40B4-BE49-F238E27FC236}">
                <a16:creationId xmlns:a16="http://schemas.microsoft.com/office/drawing/2014/main" id="{CF7666A0-C190-DB36-DAF1-47A79BC21275}"/>
              </a:ext>
            </a:extLst>
          </p:cNvPr>
          <p:cNvGrpSpPr/>
          <p:nvPr/>
        </p:nvGrpSpPr>
        <p:grpSpPr>
          <a:xfrm>
            <a:off x="5909248" y="1440585"/>
            <a:ext cx="5789762" cy="5121418"/>
            <a:chOff x="3023731" y="6894697"/>
            <a:chExt cx="3013334" cy="2665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CA2DDB-33C8-6296-9B0C-44DDB0E2CB25}"/>
                </a:ext>
              </a:extLst>
            </p:cNvPr>
            <p:cNvGrpSpPr/>
            <p:nvPr/>
          </p:nvGrpSpPr>
          <p:grpSpPr>
            <a:xfrm>
              <a:off x="3368216" y="7100088"/>
              <a:ext cx="2668849" cy="2228290"/>
              <a:chOff x="1686144" y="7247918"/>
              <a:chExt cx="2668849" cy="2228290"/>
            </a:xfrm>
          </p:grpSpPr>
          <p:pic>
            <p:nvPicPr>
              <p:cNvPr id="30" name="Picture 4" descr="Generated image">
                <a:extLst>
                  <a:ext uri="{FF2B5EF4-FFF2-40B4-BE49-F238E27FC236}">
                    <a16:creationId xmlns:a16="http://schemas.microsoft.com/office/drawing/2014/main" id="{F2C38A6A-ED42-982D-FB4C-C8112A02E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5" t="5948" r="11850" b="6366"/>
              <a:stretch>
                <a:fillRect/>
              </a:stretch>
            </p:blipFill>
            <p:spPr bwMode="auto">
              <a:xfrm>
                <a:off x="1686144" y="7247918"/>
                <a:ext cx="2668849" cy="2228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578FBF-61AF-9F94-82E4-BE01071A78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6768" y="7358114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0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424869-91F6-C4BB-881B-F8683AD504B7}"/>
                </a:ext>
              </a:extLst>
            </p:cNvPr>
            <p:cNvGrpSpPr/>
            <p:nvPr/>
          </p:nvGrpSpPr>
          <p:grpSpPr>
            <a:xfrm>
              <a:off x="3625317" y="6894697"/>
              <a:ext cx="216000" cy="300683"/>
              <a:chOff x="2611363" y="7095211"/>
              <a:chExt cx="216000" cy="300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61BDED-C8AA-6C4C-D3BE-00FF6E729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1363" y="7095211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1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DC3FC1B-62C1-3635-B638-3202093B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2886" y="7301030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92840-80E9-116D-9D2A-962B165DB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521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8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AE5A0B-B682-8233-2524-BEC919C6009F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5256521" y="7110697"/>
              <a:ext cx="0" cy="1189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F706DF-AA00-23C5-A6F0-493D5837F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4473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Telstra Display" panose="020B0504040000000004" pitchFamily="34" charset="77"/>
                  <a:ea typeface="Telstra Display" panose="020B0504040000000004" pitchFamily="34" charset="77"/>
                </a:rPr>
                <a:t>7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4D140D-D328-D1A9-EB0A-02FAF580AEB6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>
              <a:off x="4802473" y="7110697"/>
              <a:ext cx="0" cy="39966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7D1151-B527-0F89-CA89-76D33681440C}"/>
                </a:ext>
              </a:extLst>
            </p:cNvPr>
            <p:cNvGrpSpPr/>
            <p:nvPr/>
          </p:nvGrpSpPr>
          <p:grpSpPr>
            <a:xfrm>
              <a:off x="4383996" y="7739977"/>
              <a:ext cx="290602" cy="216000"/>
              <a:chOff x="3733181" y="7594250"/>
              <a:chExt cx="290602" cy="216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A65F159-F250-48B4-5DE5-BA7BD2369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07783" y="759425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154C8A9-E1E4-31C6-7A46-AA52509ED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3181" y="7702250"/>
                <a:ext cx="93629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8902BA-D1EF-84A2-62F4-0D1B374F2164}"/>
                </a:ext>
              </a:extLst>
            </p:cNvPr>
            <p:cNvGrpSpPr/>
            <p:nvPr/>
          </p:nvGrpSpPr>
          <p:grpSpPr>
            <a:xfrm flipH="1">
              <a:off x="3025397" y="7434240"/>
              <a:ext cx="336849" cy="216000"/>
              <a:chOff x="3885581" y="7740820"/>
              <a:chExt cx="336849" cy="216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E5C398-454A-6421-4B94-82DFEFC29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6430" y="774082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6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51131E3-E733-AD3E-0387-85C75ACEA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DC4A8-0381-D7EB-0F02-3E2300A50AFE}"/>
                </a:ext>
              </a:extLst>
            </p:cNvPr>
            <p:cNvGrpSpPr/>
            <p:nvPr/>
          </p:nvGrpSpPr>
          <p:grpSpPr>
            <a:xfrm flipH="1">
              <a:off x="3031184" y="7747021"/>
              <a:ext cx="325274" cy="215987"/>
              <a:chOff x="3885581" y="7746773"/>
              <a:chExt cx="325274" cy="2159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ADC678A-052D-7F89-6F7B-C0C9AD18A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94855" y="7746773"/>
                <a:ext cx="216000" cy="21598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2A46664-5B28-33E0-3404-EA395E04C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065E26-50FA-C1E1-62DD-2861AE3AC301}"/>
                </a:ext>
              </a:extLst>
            </p:cNvPr>
            <p:cNvGrpSpPr/>
            <p:nvPr/>
          </p:nvGrpSpPr>
          <p:grpSpPr>
            <a:xfrm flipH="1">
              <a:off x="3023731" y="8184335"/>
              <a:ext cx="340181" cy="216000"/>
              <a:chOff x="3885581" y="7744068"/>
              <a:chExt cx="340181" cy="216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2C719C-7A21-0C51-2005-46C70B0699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9762" y="7744068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4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DAE353B-B014-42D5-E1F5-1E343849CC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2889EC-7607-D1E3-23E2-9B22FF71D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473" y="7526967"/>
              <a:ext cx="311334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993810-FA36-B9D0-8F2A-9744EE16A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420" y="7342817"/>
              <a:ext cx="1260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69714B-1C35-AB1A-47E6-E91662376960}"/>
                </a:ext>
              </a:extLst>
            </p:cNvPr>
            <p:cNvGrpSpPr/>
            <p:nvPr/>
          </p:nvGrpSpPr>
          <p:grpSpPr>
            <a:xfrm flipV="1">
              <a:off x="3772840" y="9280151"/>
              <a:ext cx="216000" cy="280034"/>
              <a:chOff x="2622264" y="7109057"/>
              <a:chExt cx="216000" cy="28003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66878E7-D044-ACD5-7F19-406BE1ED3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264" y="7294227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551DEC-DFD0-B5FC-9DCA-8F9BAF9693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622264" y="7109057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 dirty="0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89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F6072B-82D0-91A2-923F-A50A2481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6"/>
            <a:ext cx="11519999" cy="46314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A7F1A3-7221-838D-7409-ED6E0812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手機關機及重新開機</a:t>
            </a:r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01A3AC-4AB5-931A-BBD5-F1049A52CAB7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你使用哪一種解鎖方式？</a:t>
            </a:r>
            <a:r>
              <a:rPr lang="en-AU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dirty="0"/>
              <a:t>- </a:t>
            </a:r>
            <a:r>
              <a:rPr lang="zh-TW" altLang="en-US" dirty="0"/>
              <a:t>密碼、指紋，還是臉部辨識？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嘗試以下手勢操作</a:t>
            </a:r>
            <a:r>
              <a:rPr lang="en-US" altLang="zh-TW" dirty="0"/>
              <a:t>……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2" y="3738600"/>
            <a:ext cx="1598428" cy="7675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點按</a:t>
            </a:r>
            <a:endParaRPr lang="en-AU" altLang="zh-TW" sz="1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Tap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536DF5-0AB7-B066-DC92-8349388D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593E1-C15A-C46F-DA1F-8AF7C7B38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BF2561-776B-53F1-6690-C045D519BA85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37D210-BCF6-C976-BAE3-71B41FDED0B7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32631-885E-5B9E-796B-D98F813AF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7E61D052-DF10-62DE-E2B0-F5266DABD6A4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18AE86F4-258B-36C0-CE23-85CCA617703E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B104DE73-500E-B354-CFE2-AD8841D369C0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9CEC0B-4EB9-8B2A-821D-DD70374D9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EF23BDB8-00F7-97E5-F016-7EA37C209128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AEEF77A1-A71D-6008-0957-5FB059372313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4907BFCD-EAAE-3A80-7F68-7062FD4A3488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44CDD-A1DD-D23D-9932-10DEC9099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0D14F7-4604-A238-59B2-B6959D6A1A5C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FA962AB2-0D06-7C9B-6C13-BA4F9DC57CD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D70D2530-523E-2430-D86A-F89E9E6C8562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2BF0065F-71FF-1838-071A-524F0CF9478A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467FE8-86D5-2F74-EE8A-84BCC739ED71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AE6D0B85-7FEB-74A3-22A9-5557B9DF5D2D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E162C98E-FCA7-A4AC-D82F-7C865F497C90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A8B446B2-598D-8D71-9269-E5622D9C2B65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2662840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觸控並按住</a:t>
            </a:r>
            <a:endParaRPr lang="en-AU" altLang="zh-TW" sz="1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Touch and 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5005092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滑動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DCA415-1646-FAC8-044C-073D88BFD4F7}"/>
              </a:ext>
            </a:extLst>
          </p:cNvPr>
          <p:cNvSpPr txBox="1">
            <a:spLocks/>
          </p:cNvSpPr>
          <p:nvPr/>
        </p:nvSpPr>
        <p:spPr>
          <a:xfrm>
            <a:off x="7281694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捲動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AEB4-F4AA-DEEB-6A00-2055FDFA4B85}"/>
              </a:ext>
            </a:extLst>
          </p:cNvPr>
          <p:cNvSpPr txBox="1">
            <a:spLocks/>
          </p:cNvSpPr>
          <p:nvPr/>
        </p:nvSpPr>
        <p:spPr>
          <a:xfrm>
            <a:off x="9558296" y="3738600"/>
            <a:ext cx="1795503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1800" dirty="0"/>
              <a:t>放大及縮小畫面</a:t>
            </a:r>
            <a:endParaRPr lang="en-AU" altLang="zh-TW" sz="1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18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5318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開啟應用程式</a:t>
            </a:r>
            <a:r>
              <a:rPr lang="en-US" altLang="zh-TW" dirty="0"/>
              <a:t>……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987055" y="397126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設定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Settings</a:t>
            </a:r>
          </a:p>
        </p:txBody>
      </p:sp>
      <p:pic>
        <p:nvPicPr>
          <p:cNvPr id="7" name="Picture 6" descr="settings app icon - iphone">
            <a:extLst>
              <a:ext uri="{FF2B5EF4-FFF2-40B4-BE49-F238E27FC236}">
                <a16:creationId xmlns:a16="http://schemas.microsoft.com/office/drawing/2014/main" id="{25E48606-FE53-50A2-D6A4-9ADF0494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26" y="2439323"/>
            <a:ext cx="1325563" cy="1325563"/>
          </a:xfrm>
          <a:prstGeom prst="rect">
            <a:avLst/>
          </a:prstGeom>
        </p:spPr>
      </p:pic>
      <p:pic>
        <p:nvPicPr>
          <p:cNvPr id="3" name="Picture 2" descr="settings app icon - android">
            <a:extLst>
              <a:ext uri="{FF2B5EF4-FFF2-40B4-BE49-F238E27FC236}">
                <a16:creationId xmlns:a16="http://schemas.microsoft.com/office/drawing/2014/main" id="{46A00180-8EED-4812-8CF9-B069426C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482858" y="4770561"/>
            <a:ext cx="1274898" cy="12748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899837" y="397126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訊息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Messages</a:t>
            </a:r>
          </a:p>
        </p:txBody>
      </p:sp>
      <p:pic>
        <p:nvPicPr>
          <p:cNvPr id="1026" name="Picture 2" descr="messages app icon - android">
            <a:extLst>
              <a:ext uri="{FF2B5EF4-FFF2-40B4-BE49-F238E27FC236}">
                <a16:creationId xmlns:a16="http://schemas.microsoft.com/office/drawing/2014/main" id="{F9C71CE9-3519-1A8B-DA2D-6142BF63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55" y="4770561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essages app icon - iphone">
            <a:extLst>
              <a:ext uri="{FF2B5EF4-FFF2-40B4-BE49-F238E27FC236}">
                <a16:creationId xmlns:a16="http://schemas.microsoft.com/office/drawing/2014/main" id="{5B298740-B69F-22D3-EE59-1A7E1DB8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978" y="2439323"/>
            <a:ext cx="1325563" cy="13255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40479" y="397126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聯絡人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Contacts</a:t>
            </a:r>
          </a:p>
        </p:txBody>
      </p:sp>
      <p:pic>
        <p:nvPicPr>
          <p:cNvPr id="9" name="Picture 8" descr="conatcts app icon - iphone">
            <a:extLst>
              <a:ext uri="{FF2B5EF4-FFF2-40B4-BE49-F238E27FC236}">
                <a16:creationId xmlns:a16="http://schemas.microsoft.com/office/drawing/2014/main" id="{75613A55-8CBF-34BA-D819-1F53C12C3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015" y="2433453"/>
            <a:ext cx="1331433" cy="1331433"/>
          </a:xfrm>
          <a:prstGeom prst="rect">
            <a:avLst/>
          </a:prstGeom>
        </p:spPr>
      </p:pic>
      <p:pic>
        <p:nvPicPr>
          <p:cNvPr id="10" name="Picture 9" descr="contacts app icon - android">
            <a:extLst>
              <a:ext uri="{FF2B5EF4-FFF2-40B4-BE49-F238E27FC236}">
                <a16:creationId xmlns:a16="http://schemas.microsoft.com/office/drawing/2014/main" id="{2DD94202-C619-70C6-19F0-1D4916658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015" y="4770561"/>
            <a:ext cx="1331433" cy="13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1D12-FC4E-A16E-A42E-BC2A7A05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語音助理喚醒指令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4C9DA-C249-C904-C6C6-9D1CA6EB2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5576"/>
            <a:ext cx="1248145" cy="124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261CC-530D-18DA-FD5A-4F301333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496" y="2445457"/>
            <a:ext cx="1418266" cy="14182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48E6F-75AF-5133-F1E6-9DFD2675C168}"/>
              </a:ext>
            </a:extLst>
          </p:cNvPr>
          <p:cNvSpPr txBox="1">
            <a:spLocks/>
          </p:cNvSpPr>
          <p:nvPr/>
        </p:nvSpPr>
        <p:spPr>
          <a:xfrm>
            <a:off x="838200" y="4568610"/>
            <a:ext cx="3239530" cy="10880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Siri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適用於</a:t>
            </a:r>
            <a:r>
              <a:rPr lang="en-AU" sz="2000" dirty="0"/>
              <a:t> Apple iOS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7635C7-81BA-6E69-560D-A62CEFE59956}"/>
              </a:ext>
            </a:extLst>
          </p:cNvPr>
          <p:cNvSpPr txBox="1">
            <a:spLocks/>
          </p:cNvSpPr>
          <p:nvPr/>
        </p:nvSpPr>
        <p:spPr>
          <a:xfrm>
            <a:off x="2388975" y="2863164"/>
            <a:ext cx="3239530" cy="122815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zh-TW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喂  </a:t>
            </a:r>
            <a:r>
              <a:rPr lang="en-AU" altLang="zh-TW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Siri…”</a:t>
            </a:r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4796B4-114E-FD8B-079D-225B42447840}"/>
              </a:ext>
            </a:extLst>
          </p:cNvPr>
          <p:cNvSpPr txBox="1">
            <a:spLocks/>
          </p:cNvSpPr>
          <p:nvPr/>
        </p:nvSpPr>
        <p:spPr>
          <a:xfrm>
            <a:off x="6563496" y="4593551"/>
            <a:ext cx="4790304" cy="108472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Google</a:t>
            </a:r>
            <a:r>
              <a:rPr lang="zh-TW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助理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適用於</a:t>
            </a:r>
            <a:r>
              <a:rPr lang="en-AU" sz="2000" dirty="0"/>
              <a:t> Android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FCCEDE-45EF-F750-38F1-4F5AD1944EFC}"/>
              </a:ext>
            </a:extLst>
          </p:cNvPr>
          <p:cNvSpPr txBox="1">
            <a:spLocks/>
          </p:cNvSpPr>
          <p:nvPr/>
        </p:nvSpPr>
        <p:spPr>
          <a:xfrm>
            <a:off x="8385738" y="2841899"/>
            <a:ext cx="3239530" cy="122815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“</a:t>
            </a:r>
            <a:r>
              <a:rPr lang="zh-TW" altLang="en-US">
                <a:latin typeface="Telstra Display" panose="020B0504040000000004" pitchFamily="34" charset="77"/>
                <a:ea typeface="Telstra Display" panose="020B0504040000000004" pitchFamily="34" charset="77"/>
              </a:rPr>
              <a:t>喂  </a:t>
            </a:r>
            <a:r>
              <a:rPr lang="en-AU">
                <a:latin typeface="Telstra Display" panose="020B0504040000000004" pitchFamily="34" charset="77"/>
                <a:ea typeface="Telstra Display" panose="020B0504040000000004" pitchFamily="34" charset="77"/>
              </a:rPr>
              <a:t>Google</a:t>
            </a:r>
            <a:r>
              <a:rPr lang="en-AU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…”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4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調整基本設定</a:t>
            </a:r>
            <a:r>
              <a:rPr lang="en-US" altLang="zh-TW" dirty="0"/>
              <a:t>……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838200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亮度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sz="2000" dirty="0"/>
              <a:t>Brightness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文字大小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sz="2000" dirty="0"/>
              <a:t>Text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7511533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音量</a:t>
            </a:r>
            <a:endParaRPr lang="en-AU" altLang="zh-TW" sz="2000" dirty="0"/>
          </a:p>
          <a:p>
            <a:pPr marL="0" indent="0" algn="ctr">
              <a:buNone/>
            </a:pPr>
            <a:r>
              <a:rPr lang="en-AU" sz="2000" dirty="0"/>
              <a:t>Volume</a:t>
            </a:r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478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8B476-3CA4-C08F-8175-A3A8E412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57633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3D686-C418-25E1-8991-DEA42B3F6E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你更改了哪項設定？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7F3C-0613-27BE-A023-4E98AF75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650" y="1574349"/>
            <a:ext cx="4160501" cy="4353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84AD7-6972-E770-82A5-7CC98BBC95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1574350"/>
            <a:ext cx="5191898" cy="3640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檢視課堂初段提出的問題。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重溫學習內容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我可以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1B57E-44B4-ABD5-1968-0D28B8D683F2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解釋智能手機是什麼，並列出它的常用功能。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F5E6A9-E7E5-B45B-65C6-7EE680B62BE3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認識手機的主要實體部件。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5BF3C5-AE11-D9E3-6B6A-627B43116084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開啟／關閉手機及解鎖。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45DBBB-987C-4EBE-507B-BEDBDD829632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052000" cy="19167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操作主畫面、開啟應用程式，並尋找</a:t>
            </a:r>
            <a:r>
              <a:rPr lang="en-US" altLang="zh-TW" sz="2000" dirty="0"/>
              <a:t>『</a:t>
            </a:r>
            <a:r>
              <a:rPr lang="zh-TW" altLang="en-US" sz="2000" dirty="0"/>
              <a:t>設定</a:t>
            </a:r>
            <a:r>
              <a:rPr lang="en-US" altLang="zh-TW" sz="2000" dirty="0"/>
              <a:t>』</a:t>
            </a:r>
            <a:r>
              <a:rPr lang="zh-TW" altLang="en-US" sz="2000" dirty="0"/>
              <a:t>、</a:t>
            </a:r>
            <a:r>
              <a:rPr lang="en-US" altLang="zh-TW" sz="2000" dirty="0"/>
              <a:t>『</a:t>
            </a:r>
            <a:r>
              <a:rPr lang="zh-TW" altLang="en-US" sz="2000" dirty="0"/>
              <a:t>訊息</a:t>
            </a:r>
            <a:r>
              <a:rPr lang="en-US" altLang="zh-TW" sz="2000" dirty="0"/>
              <a:t>』</a:t>
            </a:r>
            <a:r>
              <a:rPr lang="zh-TW" altLang="en-US" sz="2000" dirty="0"/>
              <a:t>及</a:t>
            </a:r>
            <a:r>
              <a:rPr lang="en-US" altLang="zh-TW" sz="2000" dirty="0"/>
              <a:t>『</a:t>
            </a:r>
            <a:r>
              <a:rPr lang="zh-TW" altLang="en-US" sz="2000" dirty="0"/>
              <a:t>聯絡人</a:t>
            </a:r>
            <a:r>
              <a:rPr lang="en-US" altLang="zh-TW" sz="2000" dirty="0"/>
              <a:t>』</a:t>
            </a:r>
            <a:r>
              <a:rPr lang="zh-TW" altLang="en-US" sz="2000" dirty="0"/>
              <a:t>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5B4A80-5757-8CDA-2A2B-E391D9F74DCB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調整基本設定，例如亮度、文字大小及音量，以符合個人需要。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2521BD-9856-D278-05EF-65BE29DB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B6BC22-1F58-EE24-5EFC-7B6A5582B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ACF03-5B1C-7918-A6A3-84C8E24B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4EEF85-F9B8-9BF7-1994-66CED3F94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2CFDF-7AB0-F386-C552-D510EFFE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5690C-E897-C61C-80CA-61CB3844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6A1DB-4D63-6B2C-828F-F6A4FA2069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你的主要學習重點是什麼？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致敬原住民土地聲明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我們承認並肯定，澳洲原住民及托雷斯海峽島民自古以來與澳洲大陸的土地、水域及天空之境有著持續而深厚的連繫。我們向他們過去及現在的長者致以敬意。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3CAE3-D8A1-8FB5-8136-2B6BDD94F256}"/>
              </a:ext>
            </a:extLst>
          </p:cNvPr>
          <p:cNvSpPr txBox="1"/>
          <p:nvPr/>
        </p:nvSpPr>
        <p:spPr>
          <a:xfrm>
            <a:off x="3048856" y="293867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我們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9AFD9-AC1C-3854-EA1E-95BDA5988227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5DF95-6142-FAB1-7BDE-B0C01B43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7FCD6-9816-2680-F05B-6B206EB574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你下星期會嘗試的三件事是什麼？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95008" y="-126885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長者科技通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7261" y="310112"/>
            <a:ext cx="4053144" cy="6050109"/>
            <a:chOff x="1295470" y="310112"/>
            <a:chExt cx="4053144" cy="6050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310112"/>
              <a:ext cx="2562546" cy="562763"/>
              <a:chOff x="1295470" y="310112"/>
              <a:chExt cx="2562546" cy="56276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認識你的智能手機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562763"/>
              <a:chOff x="1299088" y="310112"/>
              <a:chExt cx="2558928" cy="56276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認識你的電腦或平板電腦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562763"/>
              <a:chOff x="1299088" y="310112"/>
              <a:chExt cx="2558928" cy="5627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第三單元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撥打電話及發送訊息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562763"/>
              <a:chOff x="1299088" y="310112"/>
              <a:chExt cx="2558928" cy="5627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第四單元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安全瀏覽互聯網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62763"/>
              <a:chOff x="1299088" y="310112"/>
              <a:chExt cx="2558928" cy="5627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第五單元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發送及接收電郵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62763"/>
              <a:chOff x="1299088" y="310112"/>
              <a:chExt cx="2558928" cy="5627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第六單元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網上安全及防止詐騙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96330"/>
            <a:chOff x="6289738" y="513695"/>
            <a:chExt cx="4049526" cy="62963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1055206"/>
              <a:chOff x="1299088" y="310112"/>
              <a:chExt cx="2558928" cy="105520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第七單元</a:t>
                </a:r>
                <a:endParaRPr lang="en-AU" sz="14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拍攝、儲存及分享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照片與視頻</a:t>
                </a:r>
              </a:p>
              <a:p>
                <a:pPr algn="r"/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808984"/>
              <a:chOff x="1299088" y="310112"/>
              <a:chExt cx="2558928" cy="8089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第八單元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使用電子設備處理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日常事務及娛樂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62763"/>
              <a:chOff x="1299088" y="310112"/>
              <a:chExt cx="2558928" cy="56276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第九單元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實用應用程式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808984"/>
              <a:chOff x="1299088" y="310112"/>
              <a:chExt cx="2558928" cy="80898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透過社交媒體和視像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通話保持聯繫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1055206"/>
              <a:chOff x="1299088" y="310112"/>
              <a:chExt cx="2558928" cy="105520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安全網上購物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及使用網上銀行</a:t>
                </a:r>
              </a:p>
              <a:p>
                <a:pPr algn="r"/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808984"/>
              <a:chOff x="1299088" y="310112"/>
              <a:chExt cx="2558928" cy="80898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了解人工智能可為你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做到的事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914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完成本節課後，你將能夠：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解釋甚麼是智能手機，以及它常見的功能。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認識手機的主要實體部件。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開啟／關閉手機及解鎖手機。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052000" cy="19167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操作主畫面、開啟應用程式，並尋找「設定」、「訊息」及「聯絡人」。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9167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調整基本設定（如螢幕亮度、文字大小及音量），以符合個人需要。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44FF1-0BBA-2A27-5AE3-085653CF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459468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CD6281-A49C-E2ED-88B9-80E9EAAE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 到今日課程結束時，你希望在哪一方面更有信心？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甚麼是智能手機</a:t>
            </a:r>
            <a:r>
              <a:rPr lang="en-US" altLang="zh-TW" dirty="0"/>
              <a:t>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68610"/>
            <a:ext cx="3239530" cy="1088055"/>
          </a:xfr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Apple iOS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適用於 </a:t>
            </a:r>
            <a:r>
              <a:rPr lang="en-AU" sz="2000" dirty="0"/>
              <a:t> iPhone</a:t>
            </a:r>
          </a:p>
        </p:txBody>
      </p:sp>
      <p:sp>
        <p:nvSpPr>
          <p:cNvPr id="6" name="Freeform 5" descr="Apple Logo">
            <a:extLst>
              <a:ext uri="{FF2B5EF4-FFF2-40B4-BE49-F238E27FC236}">
                <a16:creationId xmlns:a16="http://schemas.microsoft.com/office/drawing/2014/main" id="{42E68BEF-3782-E63E-4BE4-B9CBAB10DD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479482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4568609"/>
            <a:ext cx="4790304" cy="14573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Google Android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適用於</a:t>
            </a:r>
            <a:r>
              <a:rPr lang="en-AU" sz="2000" dirty="0"/>
              <a:t> Samsung, Google, Motorola, LG </a:t>
            </a:r>
            <a:br>
              <a:rPr lang="en-AU" sz="2000" dirty="0"/>
            </a:br>
            <a:r>
              <a:rPr lang="zh-TW" altLang="en-US" sz="2000" dirty="0"/>
              <a:t>及其他品牌</a:t>
            </a:r>
            <a:endParaRPr lang="en-AU" sz="2000" dirty="0"/>
          </a:p>
        </p:txBody>
      </p:sp>
      <p:pic>
        <p:nvPicPr>
          <p:cNvPr id="8" name="Picture 7" descr="Android Logo">
            <a:extLst>
              <a:ext uri="{FF2B5EF4-FFF2-40B4-BE49-F238E27FC236}">
                <a16:creationId xmlns:a16="http://schemas.microsoft.com/office/drawing/2014/main" id="{45F19D24-461B-A3F2-A795-C8B4F61C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479482"/>
            <a:ext cx="1645229" cy="1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智能手機能做什麼？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" y="2722133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62359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31" y="1810287"/>
            <a:ext cx="6985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5DE11-E8C0-7681-6EC9-C8AEC586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10287"/>
            <a:ext cx="6985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DB4ED-2FAB-A191-303B-78BCA4FAD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026" y="3604547"/>
            <a:ext cx="6985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27" y="4507169"/>
            <a:ext cx="762000" cy="723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0AA90-70F4-C315-94CE-32317046A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926" y="4488119"/>
            <a:ext cx="7366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7EDA8-AE75-9196-1632-58339BCE8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431" y="5403441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3531" y="2734833"/>
            <a:ext cx="698500" cy="6731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D60C75-0A31-B354-633C-487D7CD924E6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撥打電話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2805028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發送短訊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傳送電郵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瀏覽互聯網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36FDB23-1F4D-F8CA-0F26-A5F1665551A7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玩遊戲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拍攝相片和視頻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7523204" y="2805028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sz="2000" dirty="0"/>
              <a:t>FaceTime /</a:t>
            </a:r>
            <a:r>
              <a:rPr lang="zh-TW" altLang="en-US" sz="2000" dirty="0"/>
              <a:t>視像通話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2EDB47-18AF-FC01-1E80-C917D0D74F39}"/>
              </a:ext>
            </a:extLst>
          </p:cNvPr>
          <p:cNvSpPr txBox="1">
            <a:spLocks/>
          </p:cNvSpPr>
          <p:nvPr/>
        </p:nvSpPr>
        <p:spPr>
          <a:xfrm>
            <a:off x="7523205" y="363293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網上購物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FCE5C9-4EA4-9D10-CC61-27A20D74ACEC}"/>
              </a:ext>
            </a:extLst>
          </p:cNvPr>
          <p:cNvSpPr txBox="1">
            <a:spLocks/>
          </p:cNvSpPr>
          <p:nvPr/>
        </p:nvSpPr>
        <p:spPr>
          <a:xfrm>
            <a:off x="7523205" y="4488119"/>
            <a:ext cx="2459934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使用網上銀行服務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E75FCE-104A-6782-67C8-B71B41F2FB6E}"/>
              </a:ext>
            </a:extLst>
          </p:cNvPr>
          <p:cNvSpPr txBox="1">
            <a:spLocks/>
          </p:cNvSpPr>
          <p:nvPr/>
        </p:nvSpPr>
        <p:spPr>
          <a:xfrm>
            <a:off x="7523205" y="5523515"/>
            <a:ext cx="323953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使用公共交通應用程式</a:t>
            </a:r>
            <a:endParaRPr lang="en-AU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790385-3A23-34C7-A0FB-EC171CE83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627" y="5404962"/>
            <a:ext cx="71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智能手機能做什麼？</a:t>
            </a:r>
            <a:endParaRPr lang="en-AU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18BBC-8A3E-1E84-DD86-EDD489711152}"/>
              </a:ext>
            </a:extLst>
          </p:cNvPr>
          <p:cNvSpPr txBox="1">
            <a:spLocks/>
          </p:cNvSpPr>
          <p:nvPr/>
        </p:nvSpPr>
        <p:spPr>
          <a:xfrm>
            <a:off x="1777313" y="1865915"/>
            <a:ext cx="20520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查看時間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A40C9F-7D78-F5D7-C56D-738D6EC3F8ED}"/>
              </a:ext>
            </a:extLst>
          </p:cNvPr>
          <p:cNvSpPr txBox="1">
            <a:spLocks/>
          </p:cNvSpPr>
          <p:nvPr/>
        </p:nvSpPr>
        <p:spPr>
          <a:xfrm>
            <a:off x="1762725" y="2736315"/>
            <a:ext cx="2967682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設定鬧鐘及計時器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4E1C4A-BE29-CB0C-0A4D-209732836D4A}"/>
              </a:ext>
            </a:extLst>
          </p:cNvPr>
          <p:cNvSpPr txBox="1">
            <a:spLocks/>
          </p:cNvSpPr>
          <p:nvPr/>
        </p:nvSpPr>
        <p:spPr>
          <a:xfrm>
            <a:off x="1777313" y="3632931"/>
            <a:ext cx="3523736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 </a:t>
            </a:r>
            <a:r>
              <a:rPr lang="en-US" altLang="zh-TW" sz="2000" dirty="0"/>
              <a:t>GPS</a:t>
            </a:r>
            <a:r>
              <a:rPr lang="zh-TW" altLang="en-US" sz="2000" dirty="0"/>
              <a:t>（地圖）導航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84DF98-067E-0F22-95AC-C5FA2B4A3B3A}"/>
              </a:ext>
            </a:extLst>
          </p:cNvPr>
          <p:cNvSpPr txBox="1">
            <a:spLocks/>
          </p:cNvSpPr>
          <p:nvPr/>
        </p:nvSpPr>
        <p:spPr>
          <a:xfrm>
            <a:off x="1777312" y="4547331"/>
            <a:ext cx="2732903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使用計算機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1777313" y="5523515"/>
            <a:ext cx="3363098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在日曆中儲存日期</a:t>
            </a:r>
            <a:endParaRPr lang="en-AU" sz="20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B2C0EB5-D07F-BD2B-D505-58AD7466A1C0}"/>
              </a:ext>
            </a:extLst>
          </p:cNvPr>
          <p:cNvSpPr txBox="1">
            <a:spLocks/>
          </p:cNvSpPr>
          <p:nvPr/>
        </p:nvSpPr>
        <p:spPr>
          <a:xfrm>
            <a:off x="7523205" y="1865915"/>
            <a:ext cx="323953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查看天氣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523204" y="2767767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收聽音樂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523203" y="370688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觀看視頻</a:t>
            </a:r>
            <a:endParaRPr lang="en-AU" sz="2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DAA1EE-2D06-96B6-837A-4FEC2D599E67}"/>
              </a:ext>
            </a:extLst>
          </p:cNvPr>
          <p:cNvSpPr txBox="1">
            <a:spLocks/>
          </p:cNvSpPr>
          <p:nvPr/>
        </p:nvSpPr>
        <p:spPr>
          <a:xfrm>
            <a:off x="7523203" y="4534783"/>
            <a:ext cx="2767743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收聽播客和有聲書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523203" y="5732018"/>
            <a:ext cx="4129218" cy="5782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 以及更多功能！</a:t>
            </a:r>
            <a:endParaRPr lang="en-A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81836-FFD0-5526-6F95-508E3DEE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7" y="1782569"/>
            <a:ext cx="723900" cy="73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E92646-AA49-CB2F-153C-75E85FFBD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6733"/>
            <a:ext cx="698500" cy="749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0EF0FA-6364-E273-1947-00AF6419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79" y="4460889"/>
            <a:ext cx="698500" cy="711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679" y="3572655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679" y="2684421"/>
            <a:ext cx="698500" cy="711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571444-7AE8-477F-3C7F-0690B047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27" y="3552859"/>
            <a:ext cx="698500" cy="825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27" y="5412049"/>
            <a:ext cx="711200" cy="73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F54227-E495-2776-1632-3B5EC6B6E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77" y="4495472"/>
            <a:ext cx="762000" cy="7747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A52528-8EEB-B589-3E5D-CE1DE67C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079" y="1679733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4" grpId="0"/>
      <p:bldP spid="22" grpId="0"/>
      <p:bldP spid="23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04C46-76DD-30E4-2433-253F13AA1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52611D-1F56-2F77-CEE7-04189270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你目前主要用手機做些甚麼？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手機通訊套餐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DB87-85C9-B615-24F6-7D4D6EEBA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421" y="2085954"/>
            <a:ext cx="7366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6D4B9-17CA-E73F-236B-50543A3C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52" y="2161338"/>
            <a:ext cx="6985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DE5AC-6EE7-96BA-CD69-5B60BDA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90" y="2073254"/>
            <a:ext cx="762000" cy="7239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7B65F2-D3C1-E929-CE9F-6F1A6F2B9CAD}"/>
              </a:ext>
            </a:extLst>
          </p:cNvPr>
          <p:cNvSpPr txBox="1">
            <a:spLocks/>
          </p:cNvSpPr>
          <p:nvPr/>
        </p:nvSpPr>
        <p:spPr>
          <a:xfrm>
            <a:off x="838200" y="1586310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b="1" dirty="0"/>
              <a:t>套餐包括：</a:t>
            </a:r>
            <a:endParaRPr lang="en-AU" sz="2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FB0A4B-CD50-BE54-0E2D-A241F09440FF}"/>
              </a:ext>
            </a:extLst>
          </p:cNvPr>
          <p:cNvSpPr txBox="1">
            <a:spLocks/>
          </p:cNvSpPr>
          <p:nvPr/>
        </p:nvSpPr>
        <p:spPr>
          <a:xfrm>
            <a:off x="838200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 </a:t>
            </a:r>
            <a:r>
              <a:rPr lang="zh-TW" altLang="en-US" sz="2000" dirty="0"/>
              <a:t>語音通話</a:t>
            </a:r>
            <a:endParaRPr lang="en-AU" altLang="zh-TW" sz="2000" dirty="0"/>
          </a:p>
          <a:p>
            <a:pPr marL="0" indent="0" algn="ctr">
              <a:buNone/>
            </a:pPr>
            <a:r>
              <a:rPr lang="zh-TW" altLang="en-US" sz="2000" dirty="0"/>
              <a:t>（分鐘數</a:t>
            </a:r>
            <a:r>
              <a:rPr lang="en-AU" sz="2000" dirty="0"/>
              <a:t>）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927BFB-C3DC-0E14-F55A-D385D972C06C}"/>
              </a:ext>
            </a:extLst>
          </p:cNvPr>
          <p:cNvSpPr txBox="1">
            <a:spLocks/>
          </p:cNvSpPr>
          <p:nvPr/>
        </p:nvSpPr>
        <p:spPr>
          <a:xfrm>
            <a:off x="4223952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短信服務</a:t>
            </a:r>
            <a:endParaRPr lang="en-AU" altLang="zh-TW" sz="2000" dirty="0"/>
          </a:p>
          <a:p>
            <a:pPr marL="0" indent="0" algn="ctr">
              <a:buNone/>
            </a:pPr>
            <a:r>
              <a:rPr lang="zh-TW" altLang="en-US" sz="2000" dirty="0"/>
              <a:t>（</a:t>
            </a:r>
            <a:r>
              <a:rPr lang="en-US" altLang="zh-TW" sz="2000" dirty="0"/>
              <a:t>SMS </a:t>
            </a:r>
            <a:r>
              <a:rPr lang="zh-TW" altLang="en-US" sz="2000" dirty="0"/>
              <a:t>訊息）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C8E736-97CD-6C81-619D-63EB59FE6012}"/>
              </a:ext>
            </a:extLst>
          </p:cNvPr>
          <p:cNvSpPr txBox="1">
            <a:spLocks/>
          </p:cNvSpPr>
          <p:nvPr/>
        </p:nvSpPr>
        <p:spPr>
          <a:xfrm>
            <a:off x="7511533" y="2834438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dirty="0"/>
              <a:t>數據服務</a:t>
            </a:r>
            <a:endParaRPr lang="en-AU" altLang="zh-TW" sz="2000" dirty="0"/>
          </a:p>
          <a:p>
            <a:pPr marL="0" indent="0" algn="ctr">
              <a:buNone/>
            </a:pPr>
            <a:r>
              <a:rPr lang="zh-TW" altLang="en-US" sz="2000" dirty="0"/>
              <a:t>（網絡流量）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640505-60A1-C0A9-6F9E-39FCCF22C9DF}"/>
              </a:ext>
            </a:extLst>
          </p:cNvPr>
          <p:cNvSpPr txBox="1">
            <a:spLocks/>
          </p:cNvSpPr>
          <p:nvPr/>
        </p:nvSpPr>
        <p:spPr>
          <a:xfrm>
            <a:off x="1963007" y="4892583"/>
            <a:ext cx="4215714" cy="169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/>
              <a:t>1. </a:t>
            </a:r>
            <a:r>
              <a:rPr lang="zh-TW" altLang="en-US" sz="2000" b="1" dirty="0"/>
              <a:t>後付費計劃（</a:t>
            </a:r>
            <a:r>
              <a:rPr lang="en-US" altLang="zh-TW" sz="2000" b="1" dirty="0"/>
              <a:t>Post-paid</a:t>
            </a:r>
            <a:r>
              <a:rPr lang="zh-TW" altLang="en-US" sz="2000" b="1" dirty="0"/>
              <a:t>）</a:t>
            </a:r>
            <a:endParaRPr lang="en-AU" sz="2000" b="1" dirty="0"/>
          </a:p>
          <a:p>
            <a:pPr lvl="1"/>
            <a:r>
              <a:rPr lang="zh-TW" altLang="en-US" sz="2000" dirty="0"/>
              <a:t>包括每月月費</a:t>
            </a:r>
            <a:endParaRPr lang="en-AU" altLang="zh-TW" sz="2000" dirty="0"/>
          </a:p>
          <a:p>
            <a:pPr lvl="1"/>
            <a:r>
              <a:rPr lang="zh-TW" altLang="en-US" sz="2000" dirty="0"/>
              <a:t>可能包含合約</a:t>
            </a:r>
            <a:endParaRPr lang="en-AU" altLang="zh-TW" sz="2000" dirty="0"/>
          </a:p>
          <a:p>
            <a:pPr lvl="1"/>
            <a:r>
              <a:rPr lang="zh-TW" altLang="en-US" sz="2000" dirty="0"/>
              <a:t>可能包括手機</a:t>
            </a:r>
            <a:endParaRPr lang="en-AU" sz="2000" dirty="0"/>
          </a:p>
          <a:p>
            <a:pPr marL="457200" lvl="1" indent="0">
              <a:buNone/>
            </a:pP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4C92-0AA8-3CE0-EAFE-DFA8FA06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3408"/>
            <a:ext cx="4215714" cy="268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b="1" dirty="0"/>
              <a:t>兩種類型 </a:t>
            </a:r>
            <a:r>
              <a:rPr lang="en-US" altLang="zh-TW" sz="2000" b="1" dirty="0"/>
              <a:t>:</a:t>
            </a:r>
            <a:endParaRPr lang="en-AU" sz="2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07A415-1A0A-4C0E-E199-13F952344D6E}"/>
              </a:ext>
            </a:extLst>
          </p:cNvPr>
          <p:cNvSpPr txBox="1">
            <a:spLocks/>
          </p:cNvSpPr>
          <p:nvPr/>
        </p:nvSpPr>
        <p:spPr>
          <a:xfrm>
            <a:off x="6547021" y="4891890"/>
            <a:ext cx="4215714" cy="95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/>
              <a:t>2. </a:t>
            </a:r>
            <a:r>
              <a:rPr lang="zh-TW" altLang="en-US" sz="2000" b="1" dirty="0"/>
              <a:t>預付費計劃（</a:t>
            </a:r>
            <a:r>
              <a:rPr lang="en-US" altLang="zh-TW" sz="2000" b="1" dirty="0"/>
              <a:t>Pre-paid</a:t>
            </a:r>
            <a:r>
              <a:rPr lang="zh-TW" altLang="en-US" sz="2000" b="1" dirty="0"/>
              <a:t>）</a:t>
            </a:r>
            <a:endParaRPr lang="en-AU" altLang="zh-TW" sz="2000" b="1" dirty="0"/>
          </a:p>
          <a:p>
            <a:pPr lvl="1"/>
            <a:r>
              <a:rPr lang="zh-TW" altLang="en-US" sz="2000" dirty="0"/>
              <a:t>需預先付款</a:t>
            </a:r>
          </a:p>
          <a:p>
            <a:pPr lvl="1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6704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AATUC-1823800632-107843</_dlc_DocId>
    <_dlc_DocIdUrl xmlns="2a7a03ce-2042-4c5f-90e9-1f29c56988a9">
      <Url>https://teamtelstra.sharepoint.com/sites/DigitalSystems/_layouts/15/DocIdRedir.aspx?ID=AATUC-1823800632-107843</Url>
      <Description>AATUC-1823800632-107843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2F525-54F6-4664-B409-09DFC3100FB2}"/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9c7b2f30-2231-41e0-b86a-1257079ed7b5"/>
    <ds:schemaRef ds:uri="http://purl.org/dc/dcmitype/"/>
    <ds:schemaRef ds:uri="http://schemas.openxmlformats.org/package/2006/metadata/core-properties"/>
    <ds:schemaRef ds:uri="c7b56d83-7d92-4d5e-8552-dd44030ff6cf"/>
    <ds:schemaRef ds:uri="f6156fdc-1b67-4e65-a7eb-2d097edf2cd6"/>
  </ds:schemaRefs>
</ds:datastoreItem>
</file>

<file path=customXml/itemProps4.xml><?xml version="1.0" encoding="utf-8"?>
<ds:datastoreItem xmlns:ds="http://schemas.openxmlformats.org/officeDocument/2006/customXml" ds:itemID="{FC8149C5-B40D-4204-89CA-0EF5AEFE77B4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7811</TotalTime>
  <Words>1080</Words>
  <Application>Microsoft Office PowerPoint</Application>
  <PresentationFormat>Widescreen</PresentationFormat>
  <Paragraphs>158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Telstra Display</vt:lpstr>
      <vt:lpstr>Aptos</vt:lpstr>
      <vt:lpstr>Poppins</vt:lpstr>
      <vt:lpstr>Arial</vt:lpstr>
      <vt:lpstr>Telstra Text Medium</vt:lpstr>
      <vt:lpstr>Telstra Text</vt:lpstr>
      <vt:lpstr>Office Theme</vt:lpstr>
      <vt:lpstr>認識你的智能 手機</vt:lpstr>
      <vt:lpstr>致敬原住民土地聲明</vt:lpstr>
      <vt:lpstr>學習成果</vt:lpstr>
      <vt:lpstr> 到今日課程結束時，你希望在哪一方面更有信心？</vt:lpstr>
      <vt:lpstr> 甚麼是智能手機?</vt:lpstr>
      <vt:lpstr> 智能手機能做什麼？</vt:lpstr>
      <vt:lpstr> 智能手機能做什麼？</vt:lpstr>
      <vt:lpstr>你目前主要用手機做些甚麼？</vt:lpstr>
      <vt:lpstr>手機通訊套餐</vt:lpstr>
      <vt:lpstr>主要實體部件  </vt:lpstr>
      <vt:lpstr>手機關機及重新開機</vt:lpstr>
      <vt:lpstr>嘗試以下手勢操作……</vt:lpstr>
      <vt:lpstr>開啟應用程式……</vt:lpstr>
      <vt:lpstr>語音助理喚醒指令</vt:lpstr>
      <vt:lpstr>調整基本設定……</vt:lpstr>
      <vt:lpstr>你更改了哪項設定？</vt:lpstr>
      <vt:lpstr>檢視課堂初段提出的問題。</vt:lpstr>
      <vt:lpstr>重溫學習內容</vt:lpstr>
      <vt:lpstr>你的主要學習重點是什麼？</vt:lpstr>
      <vt:lpstr>你下星期會嘗試的三件事是什麼？</vt:lpstr>
      <vt:lpstr>長者科技通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1 Presentation - Traditional Chinese</dc:title>
  <dc:creator>Telstra</dc:creator>
  <cp:keywords>Telstra, Tech Savvy Seniors, Module 1, Presentation, Traditional Chinese</cp:keywords>
  <cp:lastModifiedBy>Liam Greenaway</cp:lastModifiedBy>
  <cp:revision>13</cp:revision>
  <dcterms:created xsi:type="dcterms:W3CDTF">2025-08-11T23:44:16Z</dcterms:created>
  <dcterms:modified xsi:type="dcterms:W3CDTF">2026-04-13T09:19:18Z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ceed4451-7c8a-41e3-bc46-d3d0ad9c071e</vt:lpwstr>
  </property>
</Properties>
</file>