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257" r:id="rId5"/>
    <p:sldId id="280" r:id="rId6"/>
    <p:sldId id="281" r:id="rId7"/>
    <p:sldId id="263" r:id="rId8"/>
    <p:sldId id="282" r:id="rId9"/>
    <p:sldId id="283" r:id="rId10"/>
    <p:sldId id="284" r:id="rId11"/>
    <p:sldId id="266" r:id="rId12"/>
    <p:sldId id="285" r:id="rId13"/>
    <p:sldId id="286" r:id="rId14"/>
    <p:sldId id="269" r:id="rId15"/>
    <p:sldId id="287" r:id="rId16"/>
    <p:sldId id="288" r:id="rId17"/>
    <p:sldId id="289" r:id="rId18"/>
    <p:sldId id="290" r:id="rId19"/>
    <p:sldId id="279" r:id="rId20"/>
    <p:sldId id="275" r:id="rId21"/>
    <p:sldId id="291" r:id="rId22"/>
    <p:sldId id="277" r:id="rId23"/>
    <p:sldId id="278" r:id="rId24"/>
    <p:sldId id="292" r:id="rId25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9CB02-042C-4161-928E-D711811E09B3}" v="21" dt="2026-04-13T05:13:27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2" y="43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undo custSel modSld">
      <pc:chgData name="Liam Greenaway" userId="c706b77f-c5cf-4f95-aa99-ddd5c18db2ba" providerId="ADAL" clId="{CD29965E-20E4-4A5E-829B-8DEE0A5499D5}" dt="2026-04-13T05:13:27.946" v="99" actId="962"/>
      <pc:docMkLst>
        <pc:docMk/>
      </pc:docMkLst>
      <pc:sldChg chg="modSp">
        <pc:chgData name="Liam Greenaway" userId="c706b77f-c5cf-4f95-aa99-ddd5c18db2ba" providerId="ADAL" clId="{CD29965E-20E4-4A5E-829B-8DEE0A5499D5}" dt="2026-04-13T05:12:12.174" v="90" actId="13244"/>
        <pc:sldMkLst>
          <pc:docMk/>
          <pc:sldMk cId="685712225" sldId="257"/>
        </pc:sldMkLst>
        <pc:spChg chg="mod">
          <ac:chgData name="Liam Greenaway" userId="c706b77f-c5cf-4f95-aa99-ddd5c18db2ba" providerId="ADAL" clId="{CD29965E-20E4-4A5E-829B-8DEE0A5499D5}" dt="2026-04-13T05:12:12.174" v="90" actId="13244"/>
          <ac:spMkLst>
            <pc:docMk/>
            <pc:sldMk cId="685712225" sldId="257"/>
            <ac:spMk id="13" creationId="{DFB416A2-5F8E-A7F1-6581-891A4D245BC0}"/>
          </ac:spMkLst>
        </pc:spChg>
      </pc:sldChg>
      <pc:sldChg chg="modSp mod">
        <pc:chgData name="Liam Greenaway" userId="c706b77f-c5cf-4f95-aa99-ddd5c18db2ba" providerId="ADAL" clId="{CD29965E-20E4-4A5E-829B-8DEE0A5499D5}" dt="2026-04-13T05:11:40.008" v="81" actId="27636"/>
        <pc:sldMkLst>
          <pc:docMk/>
          <pc:sldMk cId="839272429" sldId="263"/>
        </pc:sldMkLst>
        <pc:spChg chg="mod">
          <ac:chgData name="Liam Greenaway" userId="c706b77f-c5cf-4f95-aa99-ddd5c18db2ba" providerId="ADAL" clId="{CD29965E-20E4-4A5E-829B-8DEE0A5499D5}" dt="2026-04-13T05:11:40.008" v="81" actId="27636"/>
          <ac:spMkLst>
            <pc:docMk/>
            <pc:sldMk cId="839272429" sldId="263"/>
            <ac:spMk id="5" creationId="{FE41FA96-9540-5917-596D-C52AE477D5CF}"/>
          </ac:spMkLst>
        </pc:spChg>
        <pc:picChg chg="mod">
          <ac:chgData name="Liam Greenaway" userId="c706b77f-c5cf-4f95-aa99-ddd5c18db2ba" providerId="ADAL" clId="{CD29965E-20E4-4A5E-829B-8DEE0A5499D5}" dt="2026-04-13T04:56:46.061" v="6" actId="962"/>
          <ac:picMkLst>
            <pc:docMk/>
            <pc:sldMk cId="839272429" sldId="263"/>
            <ac:picMk id="8" creationId="{7EF44FF1-0BBA-2A27-5AE3-085653CF2495}"/>
          </ac:picMkLst>
        </pc:picChg>
      </pc:sldChg>
      <pc:sldChg chg="modSp mod">
        <pc:chgData name="Liam Greenaway" userId="c706b77f-c5cf-4f95-aa99-ddd5c18db2ba" providerId="ADAL" clId="{CD29965E-20E4-4A5E-829B-8DEE0A5499D5}" dt="2026-04-13T05:11:41.432" v="83" actId="27636"/>
        <pc:sldMkLst>
          <pc:docMk/>
          <pc:sldMk cId="2818059268" sldId="266"/>
        </pc:sldMkLst>
        <pc:spChg chg="mod">
          <ac:chgData name="Liam Greenaway" userId="c706b77f-c5cf-4f95-aa99-ddd5c18db2ba" providerId="ADAL" clId="{CD29965E-20E4-4A5E-829B-8DEE0A5499D5}" dt="2026-04-13T05:11:41.432" v="83" actId="27636"/>
          <ac:spMkLst>
            <pc:docMk/>
            <pc:sldMk cId="2818059268" sldId="266"/>
            <ac:spMk id="6" creationId="{4D53AF05-BBD9-8235-7492-553DFBAC217F}"/>
          </ac:spMkLst>
        </pc:spChg>
        <pc:picChg chg="mod">
          <ac:chgData name="Liam Greenaway" userId="c706b77f-c5cf-4f95-aa99-ddd5c18db2ba" providerId="ADAL" clId="{CD29965E-20E4-4A5E-829B-8DEE0A5499D5}" dt="2026-04-13T04:57:14.478" v="30" actId="962"/>
          <ac:picMkLst>
            <pc:docMk/>
            <pc:sldMk cId="2818059268" sldId="266"/>
            <ac:picMk id="3" creationId="{11B04C46-76DD-30E4-2433-253F13AA155A}"/>
          </ac:picMkLst>
        </pc:picChg>
      </pc:sldChg>
      <pc:sldChg chg="modSp mod">
        <pc:chgData name="Liam Greenaway" userId="c706b77f-c5cf-4f95-aa99-ddd5c18db2ba" providerId="ADAL" clId="{CD29965E-20E4-4A5E-829B-8DEE0A5499D5}" dt="2026-04-13T04:57:29.172" v="36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3T04:57:29.172" v="36" actId="962"/>
          <ac:picMkLst>
            <pc:docMk/>
            <pc:sldMk cId="1078402190" sldId="269"/>
            <ac:picMk id="14" creationId="{02F6072B-82D0-91A2-923F-A50A2481B7C3}"/>
          </ac:picMkLst>
        </pc:picChg>
      </pc:sldChg>
      <pc:sldChg chg="modSp mod">
        <pc:chgData name="Liam Greenaway" userId="c706b77f-c5cf-4f95-aa99-ddd5c18db2ba" providerId="ADAL" clId="{CD29965E-20E4-4A5E-829B-8DEE0A5499D5}" dt="2026-04-13T05:11:43.390" v="85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3T05:11:43.390" v="85" actId="33553"/>
          <ac:spMkLst>
            <pc:docMk/>
            <pc:sldMk cId="2534016425" sldId="275"/>
            <ac:spMk id="2" creationId="{31AE5BED-D2EF-613D-57A0-DD940AEB4300}"/>
          </ac:spMkLst>
        </pc:spChg>
        <pc:picChg chg="mod">
          <ac:chgData name="Liam Greenaway" userId="c706b77f-c5cf-4f95-aa99-ddd5c18db2ba" providerId="ADAL" clId="{CD29965E-20E4-4A5E-829B-8DEE0A5499D5}" dt="2026-04-13T04:58:43.226" v="61" actId="962"/>
          <ac:picMkLst>
            <pc:docMk/>
            <pc:sldMk cId="2534016425" sldId="275"/>
            <ac:picMk id="3" creationId="{56D37F3C-0613-27BE-A023-4E98AF758C95}"/>
          </ac:picMkLst>
        </pc:picChg>
      </pc:sldChg>
      <pc:sldChg chg="modSp mod">
        <pc:chgData name="Liam Greenaway" userId="c706b77f-c5cf-4f95-aa99-ddd5c18db2ba" providerId="ADAL" clId="{CD29965E-20E4-4A5E-829B-8DEE0A5499D5}" dt="2026-04-13T05:11:55.430" v="86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3T05:11:55.430" v="86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Liam Greenaway" userId="c706b77f-c5cf-4f95-aa99-ddd5c18db2ba" providerId="ADAL" clId="{CD29965E-20E4-4A5E-829B-8DEE0A5499D5}" dt="2026-04-13T04:58:47.703" v="67" actId="962"/>
          <ac:picMkLst>
            <pc:docMk/>
            <pc:sldMk cId="1230900757" sldId="277"/>
            <ac:picMk id="4" creationId="{E855690C-E897-C61C-80CA-61CB38447C9D}"/>
          </ac:picMkLst>
        </pc:picChg>
      </pc:sldChg>
      <pc:sldChg chg="modSp mod">
        <pc:chgData name="Liam Greenaway" userId="c706b77f-c5cf-4f95-aa99-ddd5c18db2ba" providerId="ADAL" clId="{CD29965E-20E4-4A5E-829B-8DEE0A5499D5}" dt="2026-04-13T05:11:56.954" v="88" actId="27636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3T04:58:52.356" v="73" actId="962"/>
          <ac:spMkLst>
            <pc:docMk/>
            <pc:sldMk cId="1288344742" sldId="278"/>
            <ac:spMk id="4" creationId="{E72AB432-EE21-B6E7-D4BB-0970C1E24E6C}"/>
          </ac:spMkLst>
        </pc:spChg>
        <pc:spChg chg="mod">
          <ac:chgData name="Liam Greenaway" userId="c706b77f-c5cf-4f95-aa99-ddd5c18db2ba" providerId="ADAL" clId="{CD29965E-20E4-4A5E-829B-8DEE0A5499D5}" dt="2026-04-13T05:11:56.954" v="88" actId="27636"/>
          <ac:spMkLst>
            <pc:docMk/>
            <pc:sldMk cId="1288344742" sldId="278"/>
            <ac:spMk id="6" creationId="{089730BF-B1F8-00B2-533A-2C642C529DA4}"/>
          </ac:spMkLst>
        </pc:spChg>
        <pc:picChg chg="mod">
          <ac:chgData name="Liam Greenaway" userId="c706b77f-c5cf-4f95-aa99-ddd5c18db2ba" providerId="ADAL" clId="{CD29965E-20E4-4A5E-829B-8DEE0A5499D5}" dt="2026-04-13T04:58:48.443" v="68" actId="962"/>
          <ac:picMkLst>
            <pc:docMk/>
            <pc:sldMk cId="1288344742" sldId="278"/>
            <ac:picMk id="5" creationId="{1B45DF95-6142-FAB1-7BDE-B0C01B43B581}"/>
          </ac:picMkLst>
        </pc:picChg>
      </pc:sldChg>
      <pc:sldChg chg="modSp mod">
        <pc:chgData name="Liam Greenaway" userId="c706b77f-c5cf-4f95-aa99-ddd5c18db2ba" providerId="ADAL" clId="{CD29965E-20E4-4A5E-829B-8DEE0A5499D5}" dt="2026-04-13T05:11:42.598" v="84" actId="33553"/>
        <pc:sldMkLst>
          <pc:docMk/>
          <pc:sldMk cId="2290238368" sldId="279"/>
        </pc:sldMkLst>
        <pc:spChg chg="mod">
          <ac:chgData name="Liam Greenaway" userId="c706b77f-c5cf-4f95-aa99-ddd5c18db2ba" providerId="ADAL" clId="{CD29965E-20E4-4A5E-829B-8DEE0A5499D5}" dt="2026-04-13T05:11:42.598" v="84" actId="33553"/>
          <ac:spMkLst>
            <pc:docMk/>
            <pc:sldMk cId="2290238368" sldId="279"/>
            <ac:spMk id="2" creationId="{DCE6E822-FB94-DA6D-DA58-0038D50E9E6D}"/>
          </ac:spMkLst>
        </pc:spChg>
        <pc:picChg chg="mod">
          <ac:chgData name="Liam Greenaway" userId="c706b77f-c5cf-4f95-aa99-ddd5c18db2ba" providerId="ADAL" clId="{CD29965E-20E4-4A5E-829B-8DEE0A5499D5}" dt="2026-04-13T04:58:42.340" v="60" actId="962"/>
          <ac:picMkLst>
            <pc:docMk/>
            <pc:sldMk cId="2290238368" sldId="279"/>
            <ac:picMk id="3" creationId="{5678B476-3CA4-C08F-8175-A3A8E412FCF4}"/>
          </ac:picMkLst>
        </pc:picChg>
      </pc:sldChg>
      <pc:sldChg chg="modSp mod">
        <pc:chgData name="Liam Greenaway" userId="c706b77f-c5cf-4f95-aa99-ddd5c18db2ba" providerId="ADAL" clId="{CD29965E-20E4-4A5E-829B-8DEE0A5499D5}" dt="2026-04-13T04:56:40.750" v="0" actId="962"/>
        <pc:sldMkLst>
          <pc:docMk/>
          <pc:sldMk cId="3331918497" sldId="280"/>
        </pc:sldMkLst>
        <pc:picChg chg="mod">
          <ac:chgData name="Liam Greenaway" userId="c706b77f-c5cf-4f95-aa99-ddd5c18db2ba" providerId="ADAL" clId="{CD29965E-20E4-4A5E-829B-8DEE0A5499D5}" dt="2026-04-13T04:56:40.750" v="0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Liam Greenaway" userId="c706b77f-c5cf-4f95-aa99-ddd5c18db2ba" providerId="ADAL" clId="{CD29965E-20E4-4A5E-829B-8DEE0A5499D5}" dt="2026-04-13T04:56:44.503" v="5" actId="962"/>
        <pc:sldMkLst>
          <pc:docMk/>
          <pc:sldMk cId="2352840772" sldId="281"/>
        </pc:sldMkLst>
        <pc:picChg chg="mod">
          <ac:chgData name="Liam Greenaway" userId="c706b77f-c5cf-4f95-aa99-ddd5c18db2ba" providerId="ADAL" clId="{CD29965E-20E4-4A5E-829B-8DEE0A5499D5}" dt="2026-04-13T04:56:42.006" v="1" actId="962"/>
          <ac:picMkLst>
            <pc:docMk/>
            <pc:sldMk cId="2352840772" sldId="281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3T04:56:42.651" v="2" actId="962"/>
          <ac:picMkLst>
            <pc:docMk/>
            <pc:sldMk cId="2352840772" sldId="281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3T04:56:43.127" v="3" actId="962"/>
          <ac:picMkLst>
            <pc:docMk/>
            <pc:sldMk cId="2352840772" sldId="281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3T04:56:43.844" v="4" actId="962"/>
          <ac:picMkLst>
            <pc:docMk/>
            <pc:sldMk cId="2352840772" sldId="281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3T04:56:44.503" v="5" actId="962"/>
          <ac:picMkLst>
            <pc:docMk/>
            <pc:sldMk cId="2352840772" sldId="281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3T04:56:58.127" v="10" actId="962"/>
        <pc:sldMkLst>
          <pc:docMk/>
          <pc:sldMk cId="2239475753" sldId="282"/>
        </pc:sldMkLst>
        <pc:spChg chg="mod">
          <ac:chgData name="Liam Greenaway" userId="c706b77f-c5cf-4f95-aa99-ddd5c18db2ba" providerId="ADAL" clId="{CD29965E-20E4-4A5E-829B-8DEE0A5499D5}" dt="2026-04-13T04:56:53.853" v="8" actId="962"/>
          <ac:spMkLst>
            <pc:docMk/>
            <pc:sldMk cId="2239475753" sldId="282"/>
            <ac:spMk id="6" creationId="{42E68BEF-3782-E63E-4BE4-B9CBAB10DD41}"/>
          </ac:spMkLst>
        </pc:spChg>
        <pc:picChg chg="mod">
          <ac:chgData name="Liam Greenaway" userId="c706b77f-c5cf-4f95-aa99-ddd5c18db2ba" providerId="ADAL" clId="{CD29965E-20E4-4A5E-829B-8DEE0A5499D5}" dt="2026-04-13T04:56:58.127" v="10" actId="962"/>
          <ac:picMkLst>
            <pc:docMk/>
            <pc:sldMk cId="2239475753" sldId="282"/>
            <ac:picMk id="8" creationId="{45F19D24-461B-A3F2-A795-C8B4F61C1509}"/>
          </ac:picMkLst>
        </pc:picChg>
      </pc:sldChg>
      <pc:sldChg chg="modSp mod">
        <pc:chgData name="Liam Greenaway" userId="c706b77f-c5cf-4f95-aa99-ddd5c18db2ba" providerId="ADAL" clId="{CD29965E-20E4-4A5E-829B-8DEE0A5499D5}" dt="2026-04-13T04:57:06.346" v="20" actId="962"/>
        <pc:sldMkLst>
          <pc:docMk/>
          <pc:sldMk cId="4167119768" sldId="283"/>
        </pc:sldMkLst>
        <pc:picChg chg="mod">
          <ac:chgData name="Liam Greenaway" userId="c706b77f-c5cf-4f95-aa99-ddd5c18db2ba" providerId="ADAL" clId="{CD29965E-20E4-4A5E-829B-8DEE0A5499D5}" dt="2026-04-13T04:57:00.572" v="11" actId="962"/>
          <ac:picMkLst>
            <pc:docMk/>
            <pc:sldMk cId="4167119768" sldId="283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3T04:57:01.203" v="12" actId="962"/>
          <ac:picMkLst>
            <pc:docMk/>
            <pc:sldMk cId="4167119768" sldId="283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3T04:57:01.823" v="13" actId="962"/>
          <ac:picMkLst>
            <pc:docMk/>
            <pc:sldMk cId="4167119768" sldId="283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3T04:57:02.404" v="14" actId="962"/>
          <ac:picMkLst>
            <pc:docMk/>
            <pc:sldMk cId="4167119768" sldId="283"/>
            <ac:picMk id="10" creationId="{4E95DE11-E8C0-7681-6EC9-C8AEC586DF4D}"/>
          </ac:picMkLst>
        </pc:picChg>
        <pc:picChg chg="mod">
          <ac:chgData name="Liam Greenaway" userId="c706b77f-c5cf-4f95-aa99-ddd5c18db2ba" providerId="ADAL" clId="{CD29965E-20E4-4A5E-829B-8DEE0A5499D5}" dt="2026-04-13T04:57:03.065" v="15" actId="962"/>
          <ac:picMkLst>
            <pc:docMk/>
            <pc:sldMk cId="4167119768" sldId="283"/>
            <ac:picMk id="11" creationId="{917DB4ED-2FAB-A191-303B-78BCA4FAD822}"/>
          </ac:picMkLst>
        </pc:picChg>
        <pc:picChg chg="mod">
          <ac:chgData name="Liam Greenaway" userId="c706b77f-c5cf-4f95-aa99-ddd5c18db2ba" providerId="ADAL" clId="{CD29965E-20E4-4A5E-829B-8DEE0A5499D5}" dt="2026-04-13T04:57:03.708" v="16" actId="962"/>
          <ac:picMkLst>
            <pc:docMk/>
            <pc:sldMk cId="4167119768" sldId="283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3T04:57:04.408" v="17" actId="962"/>
          <ac:picMkLst>
            <pc:docMk/>
            <pc:sldMk cId="4167119768" sldId="283"/>
            <ac:picMk id="13" creationId="{3F50AA90-70F4-C315-94CE-32317046A291}"/>
          </ac:picMkLst>
        </pc:picChg>
        <pc:picChg chg="mod">
          <ac:chgData name="Liam Greenaway" userId="c706b77f-c5cf-4f95-aa99-ddd5c18db2ba" providerId="ADAL" clId="{CD29965E-20E4-4A5E-829B-8DEE0A5499D5}" dt="2026-04-13T04:57:05.080" v="18" actId="962"/>
          <ac:picMkLst>
            <pc:docMk/>
            <pc:sldMk cId="4167119768" sldId="283"/>
            <ac:picMk id="14" creationId="{5357EDA8-AE75-9196-1632-58339BCE8DB4}"/>
          </ac:picMkLst>
        </pc:picChg>
        <pc:picChg chg="mod">
          <ac:chgData name="Liam Greenaway" userId="c706b77f-c5cf-4f95-aa99-ddd5c18db2ba" providerId="ADAL" clId="{CD29965E-20E4-4A5E-829B-8DEE0A5499D5}" dt="2026-04-13T04:57:05.789" v="19" actId="962"/>
          <ac:picMkLst>
            <pc:docMk/>
            <pc:sldMk cId="4167119768" sldId="283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3T04:57:06.346" v="20" actId="962"/>
          <ac:picMkLst>
            <pc:docMk/>
            <pc:sldMk cId="4167119768" sldId="283"/>
            <ac:picMk id="27" creationId="{36790385-3A23-34C7-A0FB-EC171CE8314A}"/>
          </ac:picMkLst>
        </pc:picChg>
      </pc:sldChg>
      <pc:sldChg chg="modSp mod">
        <pc:chgData name="Liam Greenaway" userId="c706b77f-c5cf-4f95-aa99-ddd5c18db2ba" providerId="ADAL" clId="{CD29965E-20E4-4A5E-829B-8DEE0A5499D5}" dt="2026-04-13T05:12:38.093" v="91" actId="13244"/>
        <pc:sldMkLst>
          <pc:docMk/>
          <pc:sldMk cId="3871820163" sldId="284"/>
        </pc:sldMkLst>
        <pc:spChg chg="mod">
          <ac:chgData name="Liam Greenaway" userId="c706b77f-c5cf-4f95-aa99-ddd5c18db2ba" providerId="ADAL" clId="{CD29965E-20E4-4A5E-829B-8DEE0A5499D5}" dt="2026-04-13T05:12:38.093" v="91" actId="13244"/>
          <ac:spMkLst>
            <pc:docMk/>
            <pc:sldMk cId="3871820163" sldId="284"/>
            <ac:spMk id="34" creationId="{5B2C0EB5-D07F-BD2B-D505-58AD7466A1C0}"/>
          </ac:spMkLst>
        </pc:spChg>
        <pc:picChg chg="mod">
          <ac:chgData name="Liam Greenaway" userId="c706b77f-c5cf-4f95-aa99-ddd5c18db2ba" providerId="ADAL" clId="{CD29965E-20E4-4A5E-829B-8DEE0A5499D5}" dt="2026-04-13T04:57:07.332" v="21" actId="962"/>
          <ac:picMkLst>
            <pc:docMk/>
            <pc:sldMk cId="3871820163" sldId="284"/>
            <ac:picMk id="3" creationId="{28481836-FFD0-5526-6F95-508E3DEE13A5}"/>
          </ac:picMkLst>
        </pc:picChg>
        <pc:picChg chg="mod">
          <ac:chgData name="Liam Greenaway" userId="c706b77f-c5cf-4f95-aa99-ddd5c18db2ba" providerId="ADAL" clId="{CD29965E-20E4-4A5E-829B-8DEE0A5499D5}" dt="2026-04-13T04:57:07.913" v="22" actId="962"/>
          <ac:picMkLst>
            <pc:docMk/>
            <pc:sldMk cId="3871820163" sldId="284"/>
            <ac:picMk id="28" creationId="{27E92646-AA49-CB2F-153C-75E85FFBDBC8}"/>
          </ac:picMkLst>
        </pc:picChg>
        <pc:picChg chg="mod">
          <ac:chgData name="Liam Greenaway" userId="c706b77f-c5cf-4f95-aa99-ddd5c18db2ba" providerId="ADAL" clId="{CD29965E-20E4-4A5E-829B-8DEE0A5499D5}" dt="2026-04-13T04:57:08.424" v="23" actId="962"/>
          <ac:picMkLst>
            <pc:docMk/>
            <pc:sldMk cId="3871820163" sldId="284"/>
            <ac:picMk id="29" creationId="{E90EF0FA-6364-E273-1947-00AF6419A049}"/>
          </ac:picMkLst>
        </pc:picChg>
        <pc:picChg chg="mod">
          <ac:chgData name="Liam Greenaway" userId="c706b77f-c5cf-4f95-aa99-ddd5c18db2ba" providerId="ADAL" clId="{CD29965E-20E4-4A5E-829B-8DEE0A5499D5}" dt="2026-04-13T04:57:09.116" v="24" actId="962"/>
          <ac:picMkLst>
            <pc:docMk/>
            <pc:sldMk cId="3871820163" sldId="28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3T04:57:09.955" v="25" actId="962"/>
          <ac:picMkLst>
            <pc:docMk/>
            <pc:sldMk cId="3871820163" sldId="28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3T04:57:10.608" v="26" actId="962"/>
          <ac:picMkLst>
            <pc:docMk/>
            <pc:sldMk cId="3871820163" sldId="284"/>
            <ac:picMk id="32" creationId="{8B571444-7AE8-477F-3C7F-0690B047AA49}"/>
          </ac:picMkLst>
        </pc:picChg>
        <pc:picChg chg="mod">
          <ac:chgData name="Liam Greenaway" userId="c706b77f-c5cf-4f95-aa99-ddd5c18db2ba" providerId="ADAL" clId="{CD29965E-20E4-4A5E-829B-8DEE0A5499D5}" dt="2026-04-13T04:57:11.258" v="27" actId="962"/>
          <ac:picMkLst>
            <pc:docMk/>
            <pc:sldMk cId="3871820163" sldId="284"/>
            <ac:picMk id="33" creationId="{F7FFCB91-AB0C-37A3-C700-1DC373FC49C6}"/>
          </ac:picMkLst>
        </pc:picChg>
        <pc:picChg chg="mod">
          <ac:chgData name="Liam Greenaway" userId="c706b77f-c5cf-4f95-aa99-ddd5c18db2ba" providerId="ADAL" clId="{CD29965E-20E4-4A5E-829B-8DEE0A5499D5}" dt="2026-04-13T04:57:11.987" v="28" actId="962"/>
          <ac:picMkLst>
            <pc:docMk/>
            <pc:sldMk cId="3871820163" sldId="284"/>
            <ac:picMk id="35" creationId="{EBF54227-E495-2776-1632-3B5EC6B6E248}"/>
          </ac:picMkLst>
        </pc:picChg>
        <pc:picChg chg="mod">
          <ac:chgData name="Liam Greenaway" userId="c706b77f-c5cf-4f95-aa99-ddd5c18db2ba" providerId="ADAL" clId="{CD29965E-20E4-4A5E-829B-8DEE0A5499D5}" dt="2026-04-13T04:57:12.944" v="29" actId="962"/>
          <ac:picMkLst>
            <pc:docMk/>
            <pc:sldMk cId="3871820163" sldId="284"/>
            <ac:picMk id="37" creationId="{59A52528-8EEB-B589-3E5D-CE1DE67C33B1}"/>
          </ac:picMkLst>
        </pc:picChg>
      </pc:sldChg>
      <pc:sldChg chg="modSp mod">
        <pc:chgData name="Liam Greenaway" userId="c706b77f-c5cf-4f95-aa99-ddd5c18db2ba" providerId="ADAL" clId="{CD29965E-20E4-4A5E-829B-8DEE0A5499D5}" dt="2026-04-13T05:12:48.947" v="93" actId="13244"/>
        <pc:sldMkLst>
          <pc:docMk/>
          <pc:sldMk cId="1773024065" sldId="285"/>
        </pc:sldMkLst>
        <pc:spChg chg="mod">
          <ac:chgData name="Liam Greenaway" userId="c706b77f-c5cf-4f95-aa99-ddd5c18db2ba" providerId="ADAL" clId="{CD29965E-20E4-4A5E-829B-8DEE0A5499D5}" dt="2026-04-13T05:12:46.954" v="92" actId="13244"/>
          <ac:spMkLst>
            <pc:docMk/>
            <pc:sldMk cId="1773024065" sldId="285"/>
            <ac:spMk id="3" creationId="{A61F4C92-0AA8-3CE0-EAFE-DFA8FA0640F6}"/>
          </ac:spMkLst>
        </pc:spChg>
        <pc:spChg chg="mod">
          <ac:chgData name="Liam Greenaway" userId="c706b77f-c5cf-4f95-aa99-ddd5c18db2ba" providerId="ADAL" clId="{CD29965E-20E4-4A5E-829B-8DEE0A5499D5}" dt="2026-04-13T05:12:48.947" v="93" actId="13244"/>
          <ac:spMkLst>
            <pc:docMk/>
            <pc:sldMk cId="1773024065" sldId="285"/>
            <ac:spMk id="4" creationId="{AD07A415-1A0A-4C0E-E199-13F952344D6E}"/>
          </ac:spMkLst>
        </pc:spChg>
        <pc:picChg chg="mod">
          <ac:chgData name="Liam Greenaway" userId="c706b77f-c5cf-4f95-aa99-ddd5c18db2ba" providerId="ADAL" clId="{CD29965E-20E4-4A5E-829B-8DEE0A5499D5}" dt="2026-04-13T04:57:15.648" v="31" actId="962"/>
          <ac:picMkLst>
            <pc:docMk/>
            <pc:sldMk cId="1773024065" sldId="285"/>
            <ac:picMk id="5" creationId="{E0E2DB87-85C9-B615-24F6-7D4D6EEBA3DB}"/>
          </ac:picMkLst>
        </pc:picChg>
        <pc:picChg chg="mod">
          <ac:chgData name="Liam Greenaway" userId="c706b77f-c5cf-4f95-aa99-ddd5c18db2ba" providerId="ADAL" clId="{CD29965E-20E4-4A5E-829B-8DEE0A5499D5}" dt="2026-04-13T04:57:16.246" v="32" actId="962"/>
          <ac:picMkLst>
            <pc:docMk/>
            <pc:sldMk cId="1773024065" sldId="285"/>
            <ac:picMk id="6" creationId="{C8A6D4B9-17CA-E73F-236B-50543A3C96A0}"/>
          </ac:picMkLst>
        </pc:picChg>
        <pc:picChg chg="mod">
          <ac:chgData name="Liam Greenaway" userId="c706b77f-c5cf-4f95-aa99-ddd5c18db2ba" providerId="ADAL" clId="{CD29965E-20E4-4A5E-829B-8DEE0A5499D5}" dt="2026-04-13T04:57:16.851" v="33" actId="962"/>
          <ac:picMkLst>
            <pc:docMk/>
            <pc:sldMk cId="1773024065" sldId="285"/>
            <ac:picMk id="7" creationId="{EDADE5AC-6EE7-96BA-CD69-5B60BDAC1435}"/>
          </ac:picMkLst>
        </pc:picChg>
      </pc:sldChg>
      <pc:sldChg chg="modSp">
        <pc:chgData name="Liam Greenaway" userId="c706b77f-c5cf-4f95-aa99-ddd5c18db2ba" providerId="ADAL" clId="{CD29965E-20E4-4A5E-829B-8DEE0A5499D5}" dt="2026-04-13T04:57:27.273" v="35" actId="962"/>
        <pc:sldMkLst>
          <pc:docMk/>
          <pc:sldMk cId="128609644" sldId="286"/>
        </pc:sldMkLst>
        <pc:grpChg chg="mod">
          <ac:chgData name="Liam Greenaway" userId="c706b77f-c5cf-4f95-aa99-ddd5c18db2ba" providerId="ADAL" clId="{CD29965E-20E4-4A5E-829B-8DEE0A5499D5}" dt="2026-04-13T04:57:27.273" v="35" actId="962"/>
          <ac:grpSpMkLst>
            <pc:docMk/>
            <pc:sldMk cId="128609644" sldId="286"/>
            <ac:grpSpMk id="4" creationId="{CF7666A0-C190-DB36-DAF1-47A79BC21275}"/>
          </ac:grpSpMkLst>
        </pc:grpChg>
      </pc:sldChg>
      <pc:sldChg chg="modSp mod">
        <pc:chgData name="Liam Greenaway" userId="c706b77f-c5cf-4f95-aa99-ddd5c18db2ba" providerId="ADAL" clId="{CD29965E-20E4-4A5E-829B-8DEE0A5499D5}" dt="2026-04-13T04:57:32.299" v="41" actId="962"/>
        <pc:sldMkLst>
          <pc:docMk/>
          <pc:sldMk cId="2076324195" sldId="287"/>
        </pc:sldMkLst>
        <pc:spChg chg="mod">
          <ac:chgData name="Liam Greenaway" userId="c706b77f-c5cf-4f95-aa99-ddd5c18db2ba" providerId="ADAL" clId="{CD29965E-20E4-4A5E-829B-8DEE0A5499D5}" dt="2026-04-13T04:57:30.021" v="37" actId="962"/>
          <ac:spMkLst>
            <pc:docMk/>
            <pc:sldMk cId="2076324195" sldId="287"/>
            <ac:spMk id="4" creationId="{FD536DF5-0AB7-B066-DC92-8349388DB04E}"/>
          </ac:spMkLst>
        </pc:spChg>
        <pc:grpChg chg="mod">
          <ac:chgData name="Liam Greenaway" userId="c706b77f-c5cf-4f95-aa99-ddd5c18db2ba" providerId="ADAL" clId="{CD29965E-20E4-4A5E-829B-8DEE0A5499D5}" dt="2026-04-13T04:57:30.608" v="38" actId="962"/>
          <ac:grpSpMkLst>
            <pc:docMk/>
            <pc:sldMk cId="2076324195" sldId="287"/>
            <ac:grpSpMk id="15" creationId="{773593E1-C15A-C46F-DA1F-8AF7C7B38C37}"/>
          </ac:grpSpMkLst>
        </pc:grpChg>
        <pc:grpChg chg="mod">
          <ac:chgData name="Liam Greenaway" userId="c706b77f-c5cf-4f95-aa99-ddd5c18db2ba" providerId="ADAL" clId="{CD29965E-20E4-4A5E-829B-8DEE0A5499D5}" dt="2026-04-13T04:57:31.188" v="39" actId="962"/>
          <ac:grpSpMkLst>
            <pc:docMk/>
            <pc:sldMk cId="2076324195" sldId="287"/>
            <ac:grpSpMk id="17" creationId="{07032631-885E-5B9E-796B-D98F813AF6A1}"/>
          </ac:grpSpMkLst>
        </pc:grpChg>
        <pc:grpChg chg="mod">
          <ac:chgData name="Liam Greenaway" userId="c706b77f-c5cf-4f95-aa99-ddd5c18db2ba" providerId="ADAL" clId="{CD29965E-20E4-4A5E-829B-8DEE0A5499D5}" dt="2026-04-13T04:57:31.694" v="40" actId="962"/>
          <ac:grpSpMkLst>
            <pc:docMk/>
            <pc:sldMk cId="2076324195" sldId="287"/>
            <ac:grpSpMk id="18" creationId="{E69CEC0B-4EB9-8B2A-821D-DD70374D99D0}"/>
          </ac:grpSpMkLst>
        </pc:grpChg>
        <pc:grpChg chg="mod">
          <ac:chgData name="Liam Greenaway" userId="c706b77f-c5cf-4f95-aa99-ddd5c18db2ba" providerId="ADAL" clId="{CD29965E-20E4-4A5E-829B-8DEE0A5499D5}" dt="2026-04-13T04:57:32.299" v="41" actId="962"/>
          <ac:grpSpMkLst>
            <pc:docMk/>
            <pc:sldMk cId="2076324195" sldId="287"/>
            <ac:grpSpMk id="30" creationId="{5DA44CDD-A1DD-D23D-9932-10DEC9099018}"/>
          </ac:grpSpMkLst>
        </pc:grpChg>
      </pc:sldChg>
      <pc:sldChg chg="modSp mod">
        <pc:chgData name="Liam Greenaway" userId="c706b77f-c5cf-4f95-aa99-ddd5c18db2ba" providerId="ADAL" clId="{CD29965E-20E4-4A5E-829B-8DEE0A5499D5}" dt="2026-04-13T05:13:14.319" v="97" actId="13244"/>
        <pc:sldMkLst>
          <pc:docMk/>
          <pc:sldMk cId="1591514423" sldId="288"/>
        </pc:sldMkLst>
        <pc:picChg chg="mod">
          <ac:chgData name="Liam Greenaway" userId="c706b77f-c5cf-4f95-aa99-ddd5c18db2ba" providerId="ADAL" clId="{CD29965E-20E4-4A5E-829B-8DEE0A5499D5}" dt="2026-04-13T05:13:10.558" v="95" actId="13244"/>
          <ac:picMkLst>
            <pc:docMk/>
            <pc:sldMk cId="1591514423" sldId="288"/>
            <ac:picMk id="3" creationId="{46A00180-8EED-4812-8CF9-B069426C5C9B}"/>
          </ac:picMkLst>
        </pc:picChg>
        <pc:picChg chg="mod">
          <ac:chgData name="Liam Greenaway" userId="c706b77f-c5cf-4f95-aa99-ddd5c18db2ba" providerId="ADAL" clId="{CD29965E-20E4-4A5E-829B-8DEE0A5499D5}" dt="2026-04-13T05:13:08.285" v="94" actId="13244"/>
          <ac:picMkLst>
            <pc:docMk/>
            <pc:sldMk cId="1591514423" sldId="288"/>
            <ac:picMk id="7" creationId="{25E48606-FE53-50A2-D6A4-9ADF0494FF7A}"/>
          </ac:picMkLst>
        </pc:picChg>
        <pc:picChg chg="mod">
          <ac:chgData name="Liam Greenaway" userId="c706b77f-c5cf-4f95-aa99-ddd5c18db2ba" providerId="ADAL" clId="{CD29965E-20E4-4A5E-829B-8DEE0A5499D5}" dt="2026-04-13T05:13:12.429" v="96" actId="13244"/>
          <ac:picMkLst>
            <pc:docMk/>
            <pc:sldMk cId="1591514423" sldId="288"/>
            <ac:picMk id="8" creationId="{5B298740-B69F-22D3-EE59-1A7E1DB89E1B}"/>
          </ac:picMkLst>
        </pc:picChg>
        <pc:picChg chg="mod">
          <ac:chgData name="Liam Greenaway" userId="c706b77f-c5cf-4f95-aa99-ddd5c18db2ba" providerId="ADAL" clId="{CD29965E-20E4-4A5E-829B-8DEE0A5499D5}" dt="2026-04-13T04:58:07.777" v="47" actId="962"/>
          <ac:picMkLst>
            <pc:docMk/>
            <pc:sldMk cId="1591514423" sldId="288"/>
            <ac:picMk id="9" creationId="{75613A55-8CBF-34BA-D819-1F53C12C3C36}"/>
          </ac:picMkLst>
        </pc:picChg>
        <pc:picChg chg="mod">
          <ac:chgData name="Liam Greenaway" userId="c706b77f-c5cf-4f95-aa99-ddd5c18db2ba" providerId="ADAL" clId="{CD29965E-20E4-4A5E-829B-8DEE0A5499D5}" dt="2026-04-13T04:58:32.958" v="53" actId="962"/>
          <ac:picMkLst>
            <pc:docMk/>
            <pc:sldMk cId="1591514423" sldId="288"/>
            <ac:picMk id="10" creationId="{2DD94202-C619-70C6-19F0-1D491665876F}"/>
          </ac:picMkLst>
        </pc:picChg>
        <pc:picChg chg="mod">
          <ac:chgData name="Liam Greenaway" userId="c706b77f-c5cf-4f95-aa99-ddd5c18db2ba" providerId="ADAL" clId="{CD29965E-20E4-4A5E-829B-8DEE0A5499D5}" dt="2026-04-13T05:13:14.319" v="97" actId="13244"/>
          <ac:picMkLst>
            <pc:docMk/>
            <pc:sldMk cId="1591514423" sldId="288"/>
            <ac:picMk id="1026" creationId="{F9C71CE9-3519-1A8B-DA2D-6142BF638457}"/>
          </ac:picMkLst>
        </pc:picChg>
      </pc:sldChg>
      <pc:sldChg chg="modSp mod">
        <pc:chgData name="Liam Greenaway" userId="c706b77f-c5cf-4f95-aa99-ddd5c18db2ba" providerId="ADAL" clId="{CD29965E-20E4-4A5E-829B-8DEE0A5499D5}" dt="2026-04-13T05:13:23.672" v="98" actId="13244"/>
        <pc:sldMkLst>
          <pc:docMk/>
          <pc:sldMk cId="3160299870" sldId="289"/>
        </pc:sldMkLst>
        <pc:spChg chg="mod">
          <ac:chgData name="Liam Greenaway" userId="c706b77f-c5cf-4f95-aa99-ddd5c18db2ba" providerId="ADAL" clId="{CD29965E-20E4-4A5E-829B-8DEE0A5499D5}" dt="2026-04-13T05:13:23.672" v="98" actId="13244"/>
          <ac:spMkLst>
            <pc:docMk/>
            <pc:sldMk cId="3160299870" sldId="289"/>
            <ac:spMk id="10" creationId="{A17635C7-81BA-6E69-560D-A62CEFE59956}"/>
          </ac:spMkLst>
        </pc:spChg>
        <pc:picChg chg="mod">
          <ac:chgData name="Liam Greenaway" userId="c706b77f-c5cf-4f95-aa99-ddd5c18db2ba" providerId="ADAL" clId="{CD29965E-20E4-4A5E-829B-8DEE0A5499D5}" dt="2026-04-13T04:58:37.407" v="54" actId="962"/>
          <ac:picMkLst>
            <pc:docMk/>
            <pc:sldMk cId="3160299870" sldId="289"/>
            <ac:picMk id="4" creationId="{C4B4C9DA-C249-C904-C6C6-9D1CA6EB2FF1}"/>
          </ac:picMkLst>
        </pc:picChg>
        <pc:picChg chg="mod">
          <ac:chgData name="Liam Greenaway" userId="c706b77f-c5cf-4f95-aa99-ddd5c18db2ba" providerId="ADAL" clId="{CD29965E-20E4-4A5E-829B-8DEE0A5499D5}" dt="2026-04-13T04:58:38.099" v="55" actId="962"/>
          <ac:picMkLst>
            <pc:docMk/>
            <pc:sldMk cId="3160299870" sldId="289"/>
            <ac:picMk id="5" creationId="{8C1261CC-530D-18DA-FD5A-4F30133322A5}"/>
          </ac:picMkLst>
        </pc:picChg>
      </pc:sldChg>
      <pc:sldChg chg="modSp mod">
        <pc:chgData name="Liam Greenaway" userId="c706b77f-c5cf-4f95-aa99-ddd5c18db2ba" providerId="ADAL" clId="{CD29965E-20E4-4A5E-829B-8DEE0A5499D5}" dt="2026-04-13T05:13:27.946" v="99" actId="962"/>
        <pc:sldMkLst>
          <pc:docMk/>
          <pc:sldMk cId="3520692208" sldId="290"/>
        </pc:sldMkLst>
        <pc:spChg chg="mod">
          <ac:chgData name="Liam Greenaway" userId="c706b77f-c5cf-4f95-aa99-ddd5c18db2ba" providerId="ADAL" clId="{CD29965E-20E4-4A5E-829B-8DEE0A5499D5}" dt="2026-04-13T04:58:39.132" v="56" actId="962"/>
          <ac:spMkLst>
            <pc:docMk/>
            <pc:sldMk cId="3520692208" sldId="290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3T04:58:39.589" v="57" actId="962"/>
          <ac:spMkLst>
            <pc:docMk/>
            <pc:sldMk cId="3520692208" sldId="290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3T04:58:40.667" v="58" actId="962"/>
          <ac:spMkLst>
            <pc:docMk/>
            <pc:sldMk cId="3520692208" sldId="290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3T04:58:41.141" v="59" actId="962"/>
          <ac:spMkLst>
            <pc:docMk/>
            <pc:sldMk cId="3520692208" sldId="290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3T05:13:27.946" v="99" actId="962"/>
          <ac:spMkLst>
            <pc:docMk/>
            <pc:sldMk cId="3520692208" sldId="290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3T04:58:46.837" v="66" actId="962"/>
        <pc:sldMkLst>
          <pc:docMk/>
          <pc:sldMk cId="1763495574" sldId="291"/>
        </pc:sldMkLst>
        <pc:picChg chg="mod">
          <ac:chgData name="Liam Greenaway" userId="c706b77f-c5cf-4f95-aa99-ddd5c18db2ba" providerId="ADAL" clId="{CD29965E-20E4-4A5E-829B-8DEE0A5499D5}" dt="2026-04-13T04:58:44.058" v="62" actId="962"/>
          <ac:picMkLst>
            <pc:docMk/>
            <pc:sldMk cId="1763495574" sldId="291"/>
            <ac:picMk id="18" creationId="{0C2521BD-9856-D278-05EF-65BE29DBB1A9}"/>
          </ac:picMkLst>
        </pc:picChg>
        <pc:picChg chg="mod">
          <ac:chgData name="Liam Greenaway" userId="c706b77f-c5cf-4f95-aa99-ddd5c18db2ba" providerId="ADAL" clId="{CD29965E-20E4-4A5E-829B-8DEE0A5499D5}" dt="2026-04-13T04:58:44.927" v="63" actId="962"/>
          <ac:picMkLst>
            <pc:docMk/>
            <pc:sldMk cId="1763495574" sldId="291"/>
            <ac:picMk id="19" creationId="{BFB6BC22-1F58-EE24-5EFC-7B6A5582B917}"/>
          </ac:picMkLst>
        </pc:picChg>
        <pc:picChg chg="mod">
          <ac:chgData name="Liam Greenaway" userId="c706b77f-c5cf-4f95-aa99-ddd5c18db2ba" providerId="ADAL" clId="{CD29965E-20E4-4A5E-829B-8DEE0A5499D5}" dt="2026-04-13T04:58:45.498" v="64" actId="962"/>
          <ac:picMkLst>
            <pc:docMk/>
            <pc:sldMk cId="1763495574" sldId="291"/>
            <ac:picMk id="20" creationId="{4F9ACF03-5B1C-7918-A6A3-84C8E24B3F35}"/>
          </ac:picMkLst>
        </pc:picChg>
        <pc:picChg chg="mod">
          <ac:chgData name="Liam Greenaway" userId="c706b77f-c5cf-4f95-aa99-ddd5c18db2ba" providerId="ADAL" clId="{CD29965E-20E4-4A5E-829B-8DEE0A5499D5}" dt="2026-04-13T04:58:46.179" v="65" actId="962"/>
          <ac:picMkLst>
            <pc:docMk/>
            <pc:sldMk cId="1763495574" sldId="291"/>
            <ac:picMk id="21" creationId="{4A4EEF85-F9B8-9BF7-1994-66CED3F946D2}"/>
          </ac:picMkLst>
        </pc:picChg>
        <pc:picChg chg="mod">
          <ac:chgData name="Liam Greenaway" userId="c706b77f-c5cf-4f95-aa99-ddd5c18db2ba" providerId="ADAL" clId="{CD29965E-20E4-4A5E-829B-8DEE0A5499D5}" dt="2026-04-13T04:58:46.837" v="66" actId="962"/>
          <ac:picMkLst>
            <pc:docMk/>
            <pc:sldMk cId="1763495574" sldId="291"/>
            <ac:picMk id="22" creationId="{0D12CFDF-7AB0-F386-C552-D510EFFEE097}"/>
          </ac:picMkLst>
        </pc:picChg>
      </pc:sldChg>
      <pc:sldChg chg="modSp mod">
        <pc:chgData name="Liam Greenaway" userId="c706b77f-c5cf-4f95-aa99-ddd5c18db2ba" providerId="ADAL" clId="{CD29965E-20E4-4A5E-829B-8DEE0A5499D5}" dt="2026-04-13T05:11:58.965" v="89" actId="33553"/>
        <pc:sldMkLst>
          <pc:docMk/>
          <pc:sldMk cId="235487458" sldId="292"/>
        </pc:sldMkLst>
        <pc:spChg chg="mod">
          <ac:chgData name="Liam Greenaway" userId="c706b77f-c5cf-4f95-aa99-ddd5c18db2ba" providerId="ADAL" clId="{CD29965E-20E4-4A5E-829B-8DEE0A5499D5}" dt="2026-04-13T05:11:58.965" v="89" actId="33553"/>
          <ac:spMkLst>
            <pc:docMk/>
            <pc:sldMk cId="235487458" sldId="292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3T04:59:11.063" v="79" actId="962"/>
          <ac:grpSpMkLst>
            <pc:docMk/>
            <pc:sldMk cId="235487458" sldId="292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3T04:59:10.408" v="78" actId="962"/>
          <ac:grpSpMkLst>
            <pc:docMk/>
            <pc:sldMk cId="235487458" sldId="292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3T04:59:08.209" v="77" actId="962"/>
          <ac:picMkLst>
            <pc:docMk/>
            <pc:sldMk cId="235487458" sldId="292"/>
            <ac:picMk id="4" creationId="{21DC65A7-6699-7CFE-7B5E-BA7ED539A1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FB416A2-5F8E-A7F1-6581-891A4D245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51035"/>
            <a:ext cx="5391529" cy="2852737"/>
          </a:xfrm>
        </p:spPr>
        <p:txBody>
          <a:bodyPr>
            <a:normAutofit/>
          </a:bodyPr>
          <a:lstStyle/>
          <a:p>
            <a:r>
              <a:rPr lang="ko-KR" altLang="en-US" dirty="0"/>
              <a:t>스마트폰 알아보기</a:t>
            </a:r>
            <a:br>
              <a:rPr lang="en-AU" altLang="ko-KR" dirty="0"/>
            </a:br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4FA6F6-5797-BF70-C310-28E260E6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083919"/>
            <a:ext cx="5264150" cy="583039"/>
          </a:xfrm>
        </p:spPr>
        <p:txBody>
          <a:bodyPr>
            <a:normAutofit/>
          </a:bodyPr>
          <a:lstStyle/>
          <a:p>
            <a:r>
              <a:rPr lang="ko-KR" altLang="en-US" dirty="0"/>
              <a:t>시니어 디지털 교육</a:t>
            </a:r>
            <a:endParaRPr lang="en-A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543A1CA-92D7-7ECF-B093-04EA40A085E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067477"/>
            <a:ext cx="5264150" cy="583039"/>
          </a:xfrm>
        </p:spPr>
        <p:txBody>
          <a:bodyPr/>
          <a:lstStyle/>
          <a:p>
            <a:r>
              <a:rPr lang="ko-KR" altLang="en-US" dirty="0"/>
              <a:t>모듈 </a:t>
            </a:r>
            <a:r>
              <a:rPr lang="en-AU" altLang="ko-KR" dirty="0"/>
              <a:t>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중요한 외형적 특징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대부분의 스마트폰은 다음과 같은 </a:t>
            </a:r>
            <a:endParaRPr lang="en-AU" altLang="ko-KR" sz="2000" dirty="0"/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외형적 특징이 있습니다</a:t>
            </a:r>
            <a:r>
              <a:rPr lang="en-US" altLang="ko-KR" sz="2000" dirty="0"/>
              <a:t>: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전면 카메라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사이드 버튼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충전 단자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심카드 넣는 곳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볼륨 버튼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알람</a:t>
            </a:r>
            <a:r>
              <a:rPr lang="en-US" altLang="ko-KR" sz="2000" dirty="0"/>
              <a:t>/</a:t>
            </a:r>
            <a:r>
              <a:rPr lang="ko-KR" altLang="en-US" sz="2000" dirty="0"/>
              <a:t>무음 스위치</a:t>
            </a:r>
            <a:endParaRPr lang="en-AU" altLang="ko-KR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후면 카메라들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플래시 </a:t>
            </a:r>
            <a:r>
              <a:rPr lang="en-US" altLang="ko-KR" sz="2000" dirty="0"/>
              <a:t>(</a:t>
            </a:r>
            <a:r>
              <a:rPr lang="ko-KR" altLang="en-US" sz="2000" dirty="0"/>
              <a:t>손전등</a:t>
            </a:r>
            <a:r>
              <a:rPr lang="en-US" altLang="ko-KR" sz="2000" dirty="0"/>
              <a:t>)</a:t>
            </a:r>
            <a:endParaRPr lang="en-AU" sz="2000" dirty="0"/>
          </a:p>
        </p:txBody>
      </p:sp>
      <p:grpSp>
        <p:nvGrpSpPr>
          <p:cNvPr id="4" name="Group 3" descr="labelled diagram of phone">
            <a:extLst>
              <a:ext uri="{FF2B5EF4-FFF2-40B4-BE49-F238E27FC236}">
                <a16:creationId xmlns:a16="http://schemas.microsoft.com/office/drawing/2014/main" id="{CF7666A0-C190-DB36-DAF1-47A79BC21275}"/>
              </a:ext>
            </a:extLst>
          </p:cNvPr>
          <p:cNvGrpSpPr/>
          <p:nvPr/>
        </p:nvGrpSpPr>
        <p:grpSpPr>
          <a:xfrm>
            <a:off x="5909248" y="1440585"/>
            <a:ext cx="5789762" cy="5121418"/>
            <a:chOff x="3023731" y="6894697"/>
            <a:chExt cx="3013334" cy="2665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CA2DDB-33C8-6296-9B0C-44DDB0E2CB25}"/>
                </a:ext>
              </a:extLst>
            </p:cNvPr>
            <p:cNvGrpSpPr/>
            <p:nvPr/>
          </p:nvGrpSpPr>
          <p:grpSpPr>
            <a:xfrm>
              <a:off x="3368216" y="7100088"/>
              <a:ext cx="2668849" cy="2228290"/>
              <a:chOff x="1686144" y="7247918"/>
              <a:chExt cx="2668849" cy="2228290"/>
            </a:xfrm>
          </p:grpSpPr>
          <p:pic>
            <p:nvPicPr>
              <p:cNvPr id="30" name="Picture 4" descr="Generated image">
                <a:extLst>
                  <a:ext uri="{FF2B5EF4-FFF2-40B4-BE49-F238E27FC236}">
                    <a16:creationId xmlns:a16="http://schemas.microsoft.com/office/drawing/2014/main" id="{F2C38A6A-ED42-982D-FB4C-C8112A02E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5" t="5948" r="11850" b="6366"/>
              <a:stretch>
                <a:fillRect/>
              </a:stretch>
            </p:blipFill>
            <p:spPr bwMode="auto">
              <a:xfrm>
                <a:off x="1686144" y="7247918"/>
                <a:ext cx="2668849" cy="2228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578FBF-61AF-9F94-82E4-BE01071A78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6768" y="7358114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0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424869-91F6-C4BB-881B-F8683AD504B7}"/>
                </a:ext>
              </a:extLst>
            </p:cNvPr>
            <p:cNvGrpSpPr/>
            <p:nvPr/>
          </p:nvGrpSpPr>
          <p:grpSpPr>
            <a:xfrm>
              <a:off x="3625317" y="6894697"/>
              <a:ext cx="216000" cy="300683"/>
              <a:chOff x="2611363" y="7095211"/>
              <a:chExt cx="216000" cy="300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61BDED-C8AA-6C4C-D3BE-00FF6E729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1363" y="7095211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1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DC3FC1B-62C1-3635-B638-3202093B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2886" y="7301030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92840-80E9-116D-9D2A-962B165DB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521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8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AE5A0B-B682-8233-2524-BEC919C6009F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5256521" y="7110697"/>
              <a:ext cx="0" cy="1189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F706DF-AA00-23C5-A6F0-493D5837F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4473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7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4D140D-D328-D1A9-EB0A-02FAF580AEB6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>
              <a:off x="4802473" y="7110697"/>
              <a:ext cx="0" cy="39966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7D1151-B527-0F89-CA89-76D33681440C}"/>
                </a:ext>
              </a:extLst>
            </p:cNvPr>
            <p:cNvGrpSpPr/>
            <p:nvPr/>
          </p:nvGrpSpPr>
          <p:grpSpPr>
            <a:xfrm>
              <a:off x="4383996" y="7739977"/>
              <a:ext cx="290602" cy="216000"/>
              <a:chOff x="3733181" y="7594250"/>
              <a:chExt cx="290602" cy="216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A65F159-F250-48B4-5DE5-BA7BD2369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07783" y="759425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154C8A9-E1E4-31C6-7A46-AA52509ED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3181" y="7702250"/>
                <a:ext cx="93629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8902BA-D1EF-84A2-62F4-0D1B374F2164}"/>
                </a:ext>
              </a:extLst>
            </p:cNvPr>
            <p:cNvGrpSpPr/>
            <p:nvPr/>
          </p:nvGrpSpPr>
          <p:grpSpPr>
            <a:xfrm flipH="1">
              <a:off x="3025397" y="7434240"/>
              <a:ext cx="336849" cy="216000"/>
              <a:chOff x="3885581" y="7740820"/>
              <a:chExt cx="336849" cy="216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E5C398-454A-6421-4B94-82DFEFC29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6430" y="774082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6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51131E3-E733-AD3E-0387-85C75ACEA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DC4A8-0381-D7EB-0F02-3E2300A50AFE}"/>
                </a:ext>
              </a:extLst>
            </p:cNvPr>
            <p:cNvGrpSpPr/>
            <p:nvPr/>
          </p:nvGrpSpPr>
          <p:grpSpPr>
            <a:xfrm flipH="1">
              <a:off x="3031184" y="7747021"/>
              <a:ext cx="325274" cy="215987"/>
              <a:chOff x="3885581" y="7746773"/>
              <a:chExt cx="325274" cy="2159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ADC678A-052D-7F89-6F7B-C0C9AD18A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94855" y="7746773"/>
                <a:ext cx="216000" cy="21598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2A46664-5B28-33E0-3404-EA395E04C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065E26-50FA-C1E1-62DD-2861AE3AC301}"/>
                </a:ext>
              </a:extLst>
            </p:cNvPr>
            <p:cNvGrpSpPr/>
            <p:nvPr/>
          </p:nvGrpSpPr>
          <p:grpSpPr>
            <a:xfrm flipH="1">
              <a:off x="3023731" y="8184335"/>
              <a:ext cx="340181" cy="216000"/>
              <a:chOff x="3885581" y="7744068"/>
              <a:chExt cx="340181" cy="216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2C719C-7A21-0C51-2005-46C70B0699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9762" y="7744068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4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DAE353B-B014-42D5-E1F5-1E343849CC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2889EC-7607-D1E3-23E2-9B22FF71D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473" y="7526967"/>
              <a:ext cx="311334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993810-FA36-B9D0-8F2A-9744EE16A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420" y="7342817"/>
              <a:ext cx="1260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69714B-1C35-AB1A-47E6-E91662376960}"/>
                </a:ext>
              </a:extLst>
            </p:cNvPr>
            <p:cNvGrpSpPr/>
            <p:nvPr/>
          </p:nvGrpSpPr>
          <p:grpSpPr>
            <a:xfrm flipV="1">
              <a:off x="3772840" y="9280151"/>
              <a:ext cx="216000" cy="280034"/>
              <a:chOff x="2622264" y="7109057"/>
              <a:chExt cx="216000" cy="28003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66878E7-D044-ACD5-7F19-406BE1ED3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264" y="7294227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551DEC-DFD0-B5FC-9DCA-8F9BAF9693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622264" y="7109057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60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F6072B-82D0-91A2-923F-A50A2481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6"/>
            <a:ext cx="11519999" cy="46314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B410CC-F1D4-F65E-3744-3FF7F688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스마트폰을 끄고 켜봅시다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A22F03-B548-B73F-9C8D-6F578907231D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/>
              <a:t>잠금 해제 방법 </a:t>
            </a:r>
            <a:r>
              <a:rPr lang="en-AU" altLang="ko-KR" dirty="0"/>
              <a:t>– </a:t>
            </a:r>
            <a:r>
              <a:rPr lang="ko-KR" altLang="en-US" dirty="0"/>
              <a:t>비밀번호</a:t>
            </a:r>
            <a:r>
              <a:rPr lang="en-AU" altLang="ko-KR" dirty="0"/>
              <a:t>, </a:t>
            </a:r>
            <a:r>
              <a:rPr lang="ko-KR" altLang="en-US" dirty="0"/>
              <a:t>지문</a:t>
            </a:r>
            <a:r>
              <a:rPr lang="en-US" altLang="ko-KR" dirty="0"/>
              <a:t> </a:t>
            </a:r>
            <a:r>
              <a:rPr lang="ko-KR" altLang="en-US" dirty="0"/>
              <a:t>또는 얼굴인식 중 어느 것을 사용하십니까</a:t>
            </a:r>
            <a:r>
              <a:rPr lang="en-US" altLang="ko-KR" dirty="0"/>
              <a:t>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 동작들을 연습해봅시다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2" y="3825724"/>
            <a:ext cx="1598428" cy="7675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탭 </a:t>
            </a:r>
            <a:endParaRPr lang="en-US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ko-KR" sz="2000" dirty="0"/>
              <a:t>Tap</a:t>
            </a:r>
            <a:endParaRPr lang="en-AU" sz="2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536DF5-0AB7-B066-DC92-8349388D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593E1-C15A-C46F-DA1F-8AF7C7B38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BF2561-776B-53F1-6690-C045D519BA85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37D210-BCF6-C976-BAE3-71B41FDED0B7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32631-885E-5B9E-796B-D98F813AF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7E61D052-DF10-62DE-E2B0-F5266DABD6A4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18AE86F4-258B-36C0-CE23-85CCA617703E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B104DE73-500E-B354-CFE2-AD8841D369C0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9CEC0B-4EB9-8B2A-821D-DD70374D9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EF23BDB8-00F7-97E5-F016-7EA37C209128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AEEF77A1-A71D-6008-0957-5FB059372313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4907BFCD-EAAE-3A80-7F68-7062FD4A3488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44CDD-A1DD-D23D-9932-10DEC9099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0D14F7-4604-A238-59B2-B6959D6A1A5C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FA962AB2-0D06-7C9B-6C13-BA4F9DC57CD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D70D2530-523E-2430-D86A-F89E9E6C8562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2BF0065F-71FF-1838-071A-524F0CF9478A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467FE8-86D5-2F74-EE8A-84BCC739ED71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AE6D0B85-7FEB-74A3-22A9-5557B9DF5D2D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E162C98E-FCA7-A4AC-D82F-7C865F497C90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A8B446B2-598D-8D71-9269-E5622D9C2B65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2521189" y="3738600"/>
            <a:ext cx="2100080" cy="1406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꾹 누르기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ko-KR" sz="2000" dirty="0"/>
              <a:t>Touch and hold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 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5005091" y="3738600"/>
            <a:ext cx="1697159" cy="140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좌</a:t>
            </a:r>
            <a:r>
              <a:rPr lang="en-AU" altLang="ko-KR" sz="2000" dirty="0"/>
              <a:t>/</a:t>
            </a:r>
            <a:r>
              <a:rPr lang="ko-KR" altLang="en-US" sz="2000" dirty="0"/>
              <a:t>우로 밀어내기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DCA415-1646-FAC8-044C-073D88BFD4F7}"/>
              </a:ext>
            </a:extLst>
          </p:cNvPr>
          <p:cNvSpPr txBox="1">
            <a:spLocks/>
          </p:cNvSpPr>
          <p:nvPr/>
        </p:nvSpPr>
        <p:spPr>
          <a:xfrm>
            <a:off x="7281694" y="3738600"/>
            <a:ext cx="1598428" cy="1496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위</a:t>
            </a:r>
            <a:r>
              <a:rPr lang="en-AU" altLang="ko-KR" sz="2000" dirty="0"/>
              <a:t>/</a:t>
            </a:r>
            <a:r>
              <a:rPr lang="ko-KR" altLang="en-US" sz="2000" dirty="0"/>
              <a:t>아래로 밀어내기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AEB4-F4AA-DEEB-6A00-2055FDFA4B85}"/>
              </a:ext>
            </a:extLst>
          </p:cNvPr>
          <p:cNvSpPr txBox="1">
            <a:spLocks/>
          </p:cNvSpPr>
          <p:nvPr/>
        </p:nvSpPr>
        <p:spPr>
          <a:xfrm>
            <a:off x="9459566" y="3783817"/>
            <a:ext cx="2126845" cy="1406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확대</a:t>
            </a:r>
            <a:r>
              <a:rPr lang="en-AU" altLang="ko-KR" sz="2000" dirty="0"/>
              <a:t>/</a:t>
            </a:r>
            <a:r>
              <a:rPr lang="ko-KR" altLang="en-US" sz="2000" dirty="0"/>
              <a:t>축소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ko-KR" sz="20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20763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 앱들을 열어봅시다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1001016" y="3608294"/>
            <a:ext cx="2230795" cy="984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설정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Settings</a:t>
            </a:r>
          </a:p>
        </p:txBody>
      </p:sp>
      <p:pic>
        <p:nvPicPr>
          <p:cNvPr id="7" name="Picture 6" descr="settings app logo - iOS">
            <a:extLst>
              <a:ext uri="{FF2B5EF4-FFF2-40B4-BE49-F238E27FC236}">
                <a16:creationId xmlns:a16="http://schemas.microsoft.com/office/drawing/2014/main" id="{25E48606-FE53-50A2-D6A4-9ADF0494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58" y="2015641"/>
            <a:ext cx="1325563" cy="1325563"/>
          </a:xfrm>
          <a:prstGeom prst="rect">
            <a:avLst/>
          </a:prstGeom>
        </p:spPr>
      </p:pic>
      <p:pic>
        <p:nvPicPr>
          <p:cNvPr id="3" name="Picture 2" descr="Settings app icon - iOS">
            <a:extLst>
              <a:ext uri="{FF2B5EF4-FFF2-40B4-BE49-F238E27FC236}">
                <a16:creationId xmlns:a16="http://schemas.microsoft.com/office/drawing/2014/main" id="{46A00180-8EED-4812-8CF9-B069426C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482858" y="4770561"/>
            <a:ext cx="1274898" cy="12748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913798" y="3608294"/>
            <a:ext cx="2230795" cy="984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문자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Messages</a:t>
            </a:r>
          </a:p>
        </p:txBody>
      </p:sp>
      <p:pic>
        <p:nvPicPr>
          <p:cNvPr id="8" name="Picture 7" descr="messages app icon - iPhone">
            <a:extLst>
              <a:ext uri="{FF2B5EF4-FFF2-40B4-BE49-F238E27FC236}">
                <a16:creationId xmlns:a16="http://schemas.microsoft.com/office/drawing/2014/main" id="{5B298740-B69F-22D3-EE59-1A7E1DB8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10" y="2015641"/>
            <a:ext cx="1325563" cy="1325563"/>
          </a:xfrm>
          <a:prstGeom prst="rect">
            <a:avLst/>
          </a:prstGeom>
        </p:spPr>
      </p:pic>
      <p:pic>
        <p:nvPicPr>
          <p:cNvPr id="1026" name="Picture 2" descr="messages app icon - Android">
            <a:extLst>
              <a:ext uri="{FF2B5EF4-FFF2-40B4-BE49-F238E27FC236}">
                <a16:creationId xmlns:a16="http://schemas.microsoft.com/office/drawing/2014/main" id="{F9C71CE9-3519-1A8B-DA2D-6142BF63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55" y="4770561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54440" y="3608294"/>
            <a:ext cx="2230795" cy="984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연락처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Contacts</a:t>
            </a:r>
          </a:p>
        </p:txBody>
      </p:sp>
      <p:pic>
        <p:nvPicPr>
          <p:cNvPr id="9" name="Picture 8" descr="contacts app icon - iOS">
            <a:extLst>
              <a:ext uri="{FF2B5EF4-FFF2-40B4-BE49-F238E27FC236}">
                <a16:creationId xmlns:a16="http://schemas.microsoft.com/office/drawing/2014/main" id="{75613A55-8CBF-34BA-D819-1F53C12C3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3347" y="2009771"/>
            <a:ext cx="1331433" cy="1331433"/>
          </a:xfrm>
          <a:prstGeom prst="rect">
            <a:avLst/>
          </a:prstGeom>
        </p:spPr>
      </p:pic>
      <p:pic>
        <p:nvPicPr>
          <p:cNvPr id="10" name="Picture 9" descr="contacts app icon - Android">
            <a:extLst>
              <a:ext uri="{FF2B5EF4-FFF2-40B4-BE49-F238E27FC236}">
                <a16:creationId xmlns:a16="http://schemas.microsoft.com/office/drawing/2014/main" id="{2DD94202-C619-70C6-19F0-1D4916658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015" y="4770561"/>
            <a:ext cx="1331433" cy="13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1D12-FC4E-A16E-A42E-BC2A7A05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 개인 비서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4C9DA-C249-C904-C6C6-9D1CA6EB2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576"/>
            <a:ext cx="1248145" cy="124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261CC-530D-18DA-FD5A-4F301333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29" y="2420516"/>
            <a:ext cx="1418266" cy="14182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48E6F-75AF-5133-F1E6-9DFD2675C168}"/>
              </a:ext>
            </a:extLst>
          </p:cNvPr>
          <p:cNvSpPr txBox="1">
            <a:spLocks/>
          </p:cNvSpPr>
          <p:nvPr/>
        </p:nvSpPr>
        <p:spPr>
          <a:xfrm>
            <a:off x="838200" y="4568610"/>
            <a:ext cx="3239530" cy="10880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시리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애플</a:t>
            </a:r>
            <a:r>
              <a:rPr lang="en-AU" sz="2000" dirty="0"/>
              <a:t> iOS</a:t>
            </a:r>
            <a:r>
              <a:rPr lang="ko-KR" altLang="en-US" sz="2000" dirty="0"/>
              <a:t> 용</a:t>
            </a:r>
            <a:r>
              <a:rPr lang="en-AU" sz="2000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7635C7-81BA-6E69-560D-A62CEFE59956}"/>
              </a:ext>
            </a:extLst>
          </p:cNvPr>
          <p:cNvSpPr txBox="1">
            <a:spLocks/>
          </p:cNvSpPr>
          <p:nvPr/>
        </p:nvSpPr>
        <p:spPr>
          <a:xfrm>
            <a:off x="2395955" y="2420516"/>
            <a:ext cx="3239530" cy="186794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한국어</a:t>
            </a: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: 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시리야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…”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또는 </a:t>
            </a: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시리</a:t>
            </a: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endParaRPr lang="en-AU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latin typeface="Telstra Display" panose="020B0504040000000004" pitchFamily="34" charset="77"/>
              </a:rPr>
              <a:t>영어</a:t>
            </a:r>
            <a:r>
              <a:rPr lang="en-AU" altLang="ko-KR" dirty="0">
                <a:latin typeface="Telstra Display" panose="020B0504040000000004" pitchFamily="34" charset="77"/>
              </a:rPr>
              <a:t>: “</a:t>
            </a:r>
            <a:r>
              <a:rPr lang="ko-KR" altLang="en-US" dirty="0">
                <a:latin typeface="Telstra Display" panose="020B0504040000000004" pitchFamily="34" charset="77"/>
              </a:rPr>
              <a:t>헤이 시리</a:t>
            </a:r>
            <a:r>
              <a:rPr lang="en-AU" altLang="ko-KR" dirty="0">
                <a:latin typeface="Telstra Display" panose="020B0504040000000004" pitchFamily="34" charset="77"/>
              </a:rPr>
              <a:t>”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4796B4-114E-FD8B-079D-225B42447840}"/>
              </a:ext>
            </a:extLst>
          </p:cNvPr>
          <p:cNvSpPr txBox="1">
            <a:spLocks/>
          </p:cNvSpPr>
          <p:nvPr/>
        </p:nvSpPr>
        <p:spPr>
          <a:xfrm>
            <a:off x="6362529" y="4568610"/>
            <a:ext cx="4790304" cy="10880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Google Assistant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안드로이드용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FCCEDE-45EF-F750-38F1-4F5AD1944EFC}"/>
              </a:ext>
            </a:extLst>
          </p:cNvPr>
          <p:cNvSpPr txBox="1">
            <a:spLocks/>
          </p:cNvSpPr>
          <p:nvPr/>
        </p:nvSpPr>
        <p:spPr>
          <a:xfrm>
            <a:off x="8128086" y="2420516"/>
            <a:ext cx="3776141" cy="18679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한국어</a:t>
            </a: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/</a:t>
            </a: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영어</a:t>
            </a: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altLang="ko-KR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 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ko-KR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오케이 구글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…”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latin typeface="Telstra Display" panose="020B0504040000000004" pitchFamily="34" charset="77"/>
              </a:rPr>
              <a:t>또는 </a:t>
            </a:r>
            <a:r>
              <a:rPr lang="en-AU" altLang="ko-KR" dirty="0">
                <a:latin typeface="Telstra Display" panose="020B0504040000000004" pitchFamily="34" charset="77"/>
              </a:rPr>
              <a:t>“ </a:t>
            </a:r>
            <a:r>
              <a:rPr lang="ko-KR" altLang="en-US" dirty="0">
                <a:latin typeface="Telstra Display" panose="020B0504040000000004" pitchFamily="34" charset="77"/>
              </a:rPr>
              <a:t>헤이 구글</a:t>
            </a:r>
            <a:r>
              <a:rPr lang="en-AU" altLang="ko-KR" dirty="0">
                <a:latin typeface="Telstra Display" panose="020B0504040000000004" pitchFamily="34" charset="77"/>
              </a:rPr>
              <a:t>”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02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설정을 조정해 봅시다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838200" y="4075632"/>
            <a:ext cx="4215714" cy="1072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밝기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Brightness</a:t>
            </a:r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1072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글자 크기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Text size</a:t>
            </a:r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7511533" y="4075632"/>
            <a:ext cx="4215714" cy="116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소리 크기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Volume</a:t>
            </a:r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2069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8B476-3CA4-C08F-8175-A3A8E412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57633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6E822-FB94-DA6D-DA58-0038D50E9E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9"/>
            <a:ext cx="5191898" cy="25728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어떤 설정들을 바꾸셨나요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7F3C-0613-27BE-A023-4E98AF75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650" y="1574349"/>
            <a:ext cx="4160501" cy="4353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E5BED-D2EF-613D-57A0-DD940AEB43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수업 시작때 적었던 궁금증들을 함께 살펴 보겠습니다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오늘 배운 것들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내가 할 수 있는 것들</a:t>
            </a:r>
            <a:r>
              <a:rPr lang="en-AU" altLang="ko-KR" dirty="0"/>
              <a:t>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1B57E-44B4-ABD5-1968-0D28B8D683F2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스마트폰이 무엇인지 그리고 어떤 일들을 할 수 있는지 </a:t>
            </a:r>
            <a:r>
              <a:rPr lang="ko-KR" altLang="en-US" sz="2000"/>
              <a:t>설명 하기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F5E6A9-E7E5-B45B-65C6-7EE680B62BE3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스마트폰의  중요한 외형적 특징들 찾기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5BF3C5-AE11-D9E3-6B6A-627B43116084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스마트폰을 켜고</a:t>
            </a:r>
            <a:r>
              <a:rPr lang="en-AU" altLang="ko-KR" sz="2000" dirty="0"/>
              <a:t>/</a:t>
            </a:r>
            <a:r>
              <a:rPr lang="ko-KR" altLang="en-US" sz="2000" dirty="0"/>
              <a:t> 끄고</a:t>
            </a:r>
            <a:r>
              <a:rPr lang="en-US" altLang="ko-KR" sz="2000" dirty="0"/>
              <a:t> </a:t>
            </a:r>
            <a:r>
              <a:rPr lang="ko-KR" altLang="en-US" sz="2000" dirty="0"/>
              <a:t>그리고 잠금해제 하기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45DBBB-987C-4EBE-507B-BEDBDD829632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홈 화면을 탐색 하고</a:t>
            </a:r>
            <a:r>
              <a:rPr lang="en-AU" altLang="ko-KR" sz="2000" dirty="0"/>
              <a:t>, </a:t>
            </a:r>
            <a:r>
              <a:rPr lang="ko-KR" altLang="en-US" sz="2000" dirty="0"/>
              <a:t>앱 열기 그리고 설정</a:t>
            </a:r>
            <a:r>
              <a:rPr lang="en-US" altLang="ko-KR" sz="2000" dirty="0"/>
              <a:t>,</a:t>
            </a:r>
            <a:r>
              <a:rPr lang="ko-KR" altLang="en-US" sz="2000" dirty="0"/>
              <a:t> 문자</a:t>
            </a:r>
            <a:r>
              <a:rPr lang="en-US" altLang="ko-KR" sz="2000" dirty="0"/>
              <a:t>,</a:t>
            </a:r>
            <a:r>
              <a:rPr lang="ko-KR" altLang="en-US" sz="2000" dirty="0"/>
              <a:t> 연락처 찾기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5B4A80-5757-8CDA-2A2B-E391D9F74DCB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밝기</a:t>
            </a:r>
            <a:r>
              <a:rPr lang="en-US" altLang="ko-KR" sz="2000" dirty="0"/>
              <a:t>,</a:t>
            </a:r>
            <a:r>
              <a:rPr lang="ko-KR" altLang="en-US" sz="2000" dirty="0"/>
              <a:t> 글자 크기</a:t>
            </a:r>
            <a:r>
              <a:rPr lang="en-US" altLang="ko-KR" sz="2000" dirty="0"/>
              <a:t>, </a:t>
            </a:r>
            <a:r>
              <a:rPr lang="ko-KR" altLang="en-US" sz="2000" dirty="0"/>
              <a:t>그리고 소리 크기와 같은 기본 설정들을 내게 맞도록 조정 하기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2521BD-9856-D278-05EF-65BE29DB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B6BC22-1F58-EE24-5EFC-7B6A5582B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ACF03-5B1C-7918-A6A3-84C8E24B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4EEF85-F9B8-9BF7-1994-66CED3F94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2CFDF-7AB0-F386-C552-D510EFFE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5690C-E897-C61C-80CA-61CB3844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20000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오늘 배운 것 중에 어떤 것이 제일 유용한가요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원주민 존중 의례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>
                <a:solidFill>
                  <a:schemeClr val="bg1"/>
                </a:solidFill>
              </a:rPr>
              <a:t>우리는 이 땅과 물길</a:t>
            </a:r>
            <a:r>
              <a:rPr lang="en-AU" altLang="ko-KR" sz="2000" dirty="0">
                <a:solidFill>
                  <a:schemeClr val="bg1"/>
                </a:solidFill>
              </a:rPr>
              <a:t>, </a:t>
            </a:r>
            <a:r>
              <a:rPr lang="ko-KR" altLang="en-US" sz="2000" dirty="0">
                <a:solidFill>
                  <a:schemeClr val="bg1"/>
                </a:solidFill>
              </a:rPr>
              <a:t>그리고 하늘과 이어져온 원주민 및 토레스 해협 섬 주민들의 오랜 역사와 문화를 존중합니다</a:t>
            </a:r>
            <a:r>
              <a:rPr lang="en-AU" altLang="ko-KR" sz="2000" dirty="0">
                <a:solidFill>
                  <a:schemeClr val="bg1"/>
                </a:solidFill>
              </a:rPr>
              <a:t>. </a:t>
            </a:r>
            <a:r>
              <a:rPr lang="ko-KR" altLang="en-US" sz="2000" dirty="0">
                <a:solidFill>
                  <a:schemeClr val="bg1"/>
                </a:solidFill>
              </a:rPr>
              <a:t>우리는 과거와 현재의 장로님들께 경의를 표합니다</a:t>
            </a:r>
            <a:r>
              <a:rPr lang="en-AU" altLang="ko-KR" sz="2000" dirty="0">
                <a:solidFill>
                  <a:schemeClr val="bg1"/>
                </a:solidFill>
              </a:rPr>
              <a:t>.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5DF95-6142-FAB1-7BDE-B0C01B43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4102" y="2387638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9730BF-B1F8-00B2-533A-2C642C529D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6502" y="25400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다음주에 도전해 볼 세가지 스마트폰 기능들은 무엇인가요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시니어</a:t>
            </a:r>
            <a:endParaRPr kumimoji="0" lang="en-AU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디지털 교육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9088" y="310112"/>
            <a:ext cx="4049526" cy="6019332"/>
            <a:chOff x="1299088" y="310112"/>
            <a:chExt cx="4049526" cy="6019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9088" y="310112"/>
              <a:ext cx="2558928" cy="531986"/>
              <a:chOff x="1299088" y="310112"/>
              <a:chExt cx="2558928" cy="5319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스마트폰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747429"/>
              <a:chOff x="1299088" y="310112"/>
              <a:chExt cx="2558928" cy="7474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컴퓨터 또는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태블릿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747429"/>
              <a:chOff x="1299088" y="310112"/>
              <a:chExt cx="2558928" cy="7474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전화걸기와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메시지 보내기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747429"/>
              <a:chOff x="1299088" y="310112"/>
              <a:chExt cx="2558928" cy="7474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인터넷 안전하게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사용하기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31986"/>
              <a:chOff x="1299088" y="310112"/>
              <a:chExt cx="2558928" cy="5319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이메일 보내기와 받기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31986"/>
              <a:chOff x="1299088" y="310112"/>
              <a:chExt cx="2558928" cy="5319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온라인 안전과 사기 예방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사진과 동영상 찍고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저장하고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공유하기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747429"/>
              <a:chOff x="1299088" y="310112"/>
              <a:chExt cx="2558928" cy="7474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 기기로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일상과 여가 즐기기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생활에 편리한 앱들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747429"/>
              <a:chOff x="1299088" y="310112"/>
              <a:chExt cx="2558928" cy="7474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 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소셜미디어와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영상통화로 연락하기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531986"/>
              <a:chOff x="1299088" y="310112"/>
              <a:chExt cx="2558928" cy="531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안전한 온라인 쇼핑과 뱅킹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AU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AI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활용법 알아보기</a:t>
                </a:r>
                <a:br>
                  <a:rPr lang="en-AU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</a:b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48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이 세션 후에 여러분이 할 수 있는 것들</a:t>
            </a:r>
            <a:r>
              <a:rPr lang="en-US" altLang="ko-KR" dirty="0"/>
              <a:t>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스마트폰이 무엇인지 그리고 어떤 일들을 할 수 있는지 설명 하기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스마트폰의 중요한 외형적 특징들 찾기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스마트폰을 켜고</a:t>
            </a:r>
            <a:r>
              <a:rPr lang="en-AU" altLang="ko-KR" sz="2000" dirty="0"/>
              <a:t>/</a:t>
            </a:r>
            <a:r>
              <a:rPr lang="ko-KR" altLang="en-US" sz="2000" dirty="0"/>
              <a:t>끄고 그리고  잠금해제 하기</a:t>
            </a:r>
            <a:r>
              <a:rPr lang="en-US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홈 화면을 탐색 하고</a:t>
            </a:r>
            <a:r>
              <a:rPr lang="en-AU" altLang="ko-KR" sz="2000" dirty="0"/>
              <a:t>, </a:t>
            </a:r>
            <a:r>
              <a:rPr lang="ko-KR" altLang="en-US" sz="2000" dirty="0"/>
              <a:t>앱 열기 그리고 설정</a:t>
            </a:r>
            <a:r>
              <a:rPr lang="en-US" altLang="ko-KR" sz="2000" dirty="0"/>
              <a:t>,</a:t>
            </a:r>
            <a:r>
              <a:rPr lang="ko-KR" altLang="en-US" sz="2000" dirty="0"/>
              <a:t> 문자</a:t>
            </a:r>
            <a:r>
              <a:rPr lang="en-US" altLang="ko-KR" sz="2000" dirty="0"/>
              <a:t>,</a:t>
            </a:r>
            <a:r>
              <a:rPr lang="ko-KR" altLang="en-US" sz="2000" dirty="0"/>
              <a:t> 연락처 찾기</a:t>
            </a:r>
            <a:r>
              <a:rPr lang="en-US" altLang="ko-KR" sz="2000" dirty="0"/>
              <a:t>.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밝기</a:t>
            </a:r>
            <a:r>
              <a:rPr lang="en-US" altLang="ko-KR" sz="2000" dirty="0"/>
              <a:t>,</a:t>
            </a:r>
            <a:r>
              <a:rPr lang="ko-KR" altLang="en-US" sz="2000" dirty="0"/>
              <a:t> 글자 크기</a:t>
            </a:r>
            <a:r>
              <a:rPr lang="en-US" altLang="ko-KR" sz="2000" dirty="0"/>
              <a:t>, </a:t>
            </a:r>
            <a:r>
              <a:rPr lang="ko-KR" altLang="en-US" sz="2000" dirty="0"/>
              <a:t>그리고 소리 크기와 같은 기본 설정들을 내게 맞도록 조정 하기</a:t>
            </a:r>
            <a:r>
              <a:rPr lang="en-US" altLang="ko-KR" sz="2000" dirty="0"/>
              <a:t>.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44FF1-0BBA-2A27-5AE3-085653CF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459468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41FA96-9540-5917-596D-C52AE477D5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179915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이 세션을 통해서 스마트폰 사용의 어떤 부분이 능숙해 졌으면 하나요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스마트폰이란 무엇인가요</a:t>
            </a:r>
            <a:r>
              <a:rPr lang="en-US" altLang="ko-KR" dirty="0"/>
              <a:t>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68610"/>
            <a:ext cx="3239530" cy="1084079"/>
          </a:xfr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애플</a:t>
            </a: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iOS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아이폰 </a:t>
            </a:r>
            <a:r>
              <a:rPr lang="en-US" altLang="ko-KR" sz="2000" dirty="0"/>
              <a:t>(iPhone)</a:t>
            </a:r>
            <a:endParaRPr lang="en-AU" sz="2000" dirty="0"/>
          </a:p>
        </p:txBody>
      </p:sp>
      <p:sp>
        <p:nvSpPr>
          <p:cNvPr id="6" name="Freeform 5" descr="iOS logo">
            <a:extLst>
              <a:ext uri="{FF2B5EF4-FFF2-40B4-BE49-F238E27FC236}">
                <a16:creationId xmlns:a16="http://schemas.microsoft.com/office/drawing/2014/main" id="{42E68BEF-3782-E63E-4BE4-B9CBAB10D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479482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4568609"/>
            <a:ext cx="4790304" cy="182274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구글</a:t>
            </a: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</a:t>
            </a: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안드로이드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삼성</a:t>
            </a:r>
            <a:r>
              <a:rPr lang="en-US" altLang="ko-KR" sz="2000" dirty="0"/>
              <a:t> (Samsung),</a:t>
            </a:r>
            <a:r>
              <a:rPr lang="ko-KR" altLang="en-US" sz="2000" dirty="0"/>
              <a:t> 구글</a:t>
            </a:r>
            <a:r>
              <a:rPr lang="en-US" altLang="ko-KR" sz="2000" dirty="0"/>
              <a:t> (Google),</a:t>
            </a:r>
            <a:r>
              <a:rPr lang="ko-KR" altLang="en-US" sz="2000" dirty="0"/>
              <a:t> 모토로라</a:t>
            </a:r>
            <a:r>
              <a:rPr lang="en-US" altLang="ko-KR" sz="2000" dirty="0"/>
              <a:t> (Motorola),</a:t>
            </a:r>
            <a:r>
              <a:rPr lang="ko-KR" altLang="en-US" sz="2000" dirty="0"/>
              <a:t> 엘지 </a:t>
            </a:r>
            <a:r>
              <a:rPr lang="en-US" altLang="ko-KR" sz="2000" dirty="0"/>
              <a:t>(LG)</a:t>
            </a:r>
            <a:r>
              <a:rPr lang="en-AU" altLang="ko-KR" sz="2000" dirty="0"/>
              <a:t> </a:t>
            </a:r>
            <a:r>
              <a:rPr lang="ko-KR" altLang="en-US" sz="2000" dirty="0"/>
              <a:t>등의 스마트폰</a:t>
            </a:r>
            <a:endParaRPr lang="en-AU" sz="2000" dirty="0"/>
          </a:p>
        </p:txBody>
      </p:sp>
      <p:pic>
        <p:nvPicPr>
          <p:cNvPr id="8" name="Picture 7" descr="Android logo">
            <a:extLst>
              <a:ext uri="{FF2B5EF4-FFF2-40B4-BE49-F238E27FC236}">
                <a16:creationId xmlns:a16="http://schemas.microsoft.com/office/drawing/2014/main" id="{45F19D24-461B-A3F2-A795-C8B4F61C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479482"/>
            <a:ext cx="1645229" cy="1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스마트폰으로 할 수 있는 것들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" y="2722133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62359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31" y="1810287"/>
            <a:ext cx="6985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5DE11-E8C0-7681-6EC9-C8AEC586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10287"/>
            <a:ext cx="6985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DB4ED-2FAB-A191-303B-78BCA4FAD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026" y="3604547"/>
            <a:ext cx="6985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27" y="4507169"/>
            <a:ext cx="762000" cy="723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0AA90-70F4-C315-94CE-32317046A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926" y="4488119"/>
            <a:ext cx="7366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7EDA8-AE75-9196-1632-58339BCE8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431" y="5403441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3531" y="2734833"/>
            <a:ext cx="698500" cy="6731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D60C75-0A31-B354-633C-487D7CD924E6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전화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2805028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문자 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이메일 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인터넷 사용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36FDB23-1F4D-F8CA-0F26-A5F1665551A7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게임하기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사진과 동영상 찍기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7523204" y="2805028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영상통화 </a:t>
            </a: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2EDB47-18AF-FC01-1E80-C917D0D74F39}"/>
              </a:ext>
            </a:extLst>
          </p:cNvPr>
          <p:cNvSpPr txBox="1">
            <a:spLocks/>
          </p:cNvSpPr>
          <p:nvPr/>
        </p:nvSpPr>
        <p:spPr>
          <a:xfrm>
            <a:off x="7523205" y="36329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쇼핑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FCE5C9-4EA4-9D10-CC61-27A20D74ACEC}"/>
              </a:ext>
            </a:extLst>
          </p:cNvPr>
          <p:cNvSpPr txBox="1">
            <a:spLocks/>
          </p:cNvSpPr>
          <p:nvPr/>
        </p:nvSpPr>
        <p:spPr>
          <a:xfrm>
            <a:off x="7523205" y="45473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은행 업무 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E75FCE-104A-6782-67C8-B71B41F2FB6E}"/>
              </a:ext>
            </a:extLst>
          </p:cNvPr>
          <p:cNvSpPr txBox="1">
            <a:spLocks/>
          </p:cNvSpPr>
          <p:nvPr/>
        </p:nvSpPr>
        <p:spPr>
          <a:xfrm>
            <a:off x="7523205" y="55235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대중교통 앱 사용</a:t>
            </a:r>
            <a:endParaRPr lang="en-AU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790385-3A23-34C7-A0FB-EC171CE83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627" y="5404962"/>
            <a:ext cx="71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스마트폰으로 할 수 있는 것들</a:t>
            </a:r>
            <a:endParaRPr lang="en-AU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18BBC-8A3E-1E84-DD86-EDD489711152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시간 확인 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A40C9F-7D78-F5D7-C56D-738D6EC3F8ED}"/>
              </a:ext>
            </a:extLst>
          </p:cNvPr>
          <p:cNvSpPr txBox="1">
            <a:spLocks/>
          </p:cNvSpPr>
          <p:nvPr/>
        </p:nvSpPr>
        <p:spPr>
          <a:xfrm>
            <a:off x="1777313" y="2805028"/>
            <a:ext cx="2967682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알람과 타이머 맞추기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4E1C4A-BE29-CB0C-0A4D-209732836D4A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3523736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altLang="ko-KR" sz="2000" dirty="0"/>
              <a:t>GPS</a:t>
            </a:r>
            <a:r>
              <a:rPr lang="ko-KR" altLang="en-US" sz="2000" dirty="0"/>
              <a:t>로 길 찾기</a:t>
            </a:r>
            <a:r>
              <a:rPr lang="en-AU" altLang="ko-KR" sz="2000" dirty="0"/>
              <a:t>(</a:t>
            </a:r>
            <a:r>
              <a:rPr lang="ko-KR" altLang="en-US" sz="2000" dirty="0"/>
              <a:t>지도</a:t>
            </a:r>
            <a:r>
              <a:rPr lang="en-AU" altLang="ko-KR" sz="2000" dirty="0"/>
              <a:t>)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84DF98-067E-0F22-95AC-C5FA2B4A3B3A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계산기 사용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달력에 일정 저장</a:t>
            </a:r>
            <a:endParaRPr lang="en-AU" sz="20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B2C0EB5-D07F-BD2B-D505-58AD7466A1C0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날씨 확인 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523204" y="2767767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음악 듣기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523203" y="370688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동영상 보기</a:t>
            </a: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DAA1EE-2D06-96B6-837A-4FEC2D599E67}"/>
              </a:ext>
            </a:extLst>
          </p:cNvPr>
          <p:cNvSpPr txBox="1">
            <a:spLocks/>
          </p:cNvSpPr>
          <p:nvPr/>
        </p:nvSpPr>
        <p:spPr>
          <a:xfrm>
            <a:off x="7523203" y="4534783"/>
            <a:ext cx="3156431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팟캐스트와 </a:t>
            </a:r>
            <a:r>
              <a:rPr lang="ko-KR" altLang="en-US" sz="2000" dirty="0" err="1"/>
              <a:t>오디오북</a:t>
            </a:r>
            <a:r>
              <a:rPr lang="ko-KR" altLang="en-US" sz="2000" dirty="0"/>
              <a:t> 듣기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523203" y="5601448"/>
            <a:ext cx="4129218" cy="10944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/>
              <a:t>그 외에도 많은 기능들이 있습니다</a:t>
            </a:r>
            <a:r>
              <a:rPr lang="en-US" altLang="ko-KR" b="1" dirty="0"/>
              <a:t>!</a:t>
            </a:r>
            <a:r>
              <a:rPr lang="ko-KR" altLang="en-US" b="1" dirty="0"/>
              <a:t> </a:t>
            </a:r>
            <a:endParaRPr lang="en-A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81836-FFD0-5526-6F95-508E3DEE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7" y="1782569"/>
            <a:ext cx="723900" cy="73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E92646-AA49-CB2F-153C-75E85FFBD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6733"/>
            <a:ext cx="698500" cy="749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0EF0FA-6364-E273-1947-00AF6419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79" y="4460889"/>
            <a:ext cx="698500" cy="711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679" y="3572655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679" y="2684421"/>
            <a:ext cx="698500" cy="711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571444-7AE8-477F-3C7F-0690B047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27" y="3552859"/>
            <a:ext cx="698500" cy="825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27" y="5412049"/>
            <a:ext cx="711200" cy="73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F54227-E495-2776-1632-3B5EC6B6E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77" y="4495472"/>
            <a:ext cx="762000" cy="7747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A52528-8EEB-B589-3E5D-CE1DE67C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079" y="1679733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4" grpId="0"/>
      <p:bldP spid="22" grpId="0"/>
      <p:bldP spid="23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04C46-76DD-30E4-2433-253F13AA1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53AF05-BBD9-8235-7492-553DFBAC2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179915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여러분은 현재 스마트폰에 있는 무슨 기능들을 사용하고 계신 가요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스마트폰 요금제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DB87-85C9-B615-24F6-7D4D6EEBA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421" y="2085954"/>
            <a:ext cx="7366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6D4B9-17CA-E73F-236B-50543A3C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52" y="2161338"/>
            <a:ext cx="6985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DE5AC-6EE7-96BA-CD69-5B60BDA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90" y="2073254"/>
            <a:ext cx="762000" cy="7239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7B65F2-D3C1-E929-CE9F-6F1A6F2B9CAD}"/>
              </a:ext>
            </a:extLst>
          </p:cNvPr>
          <p:cNvSpPr txBox="1">
            <a:spLocks/>
          </p:cNvSpPr>
          <p:nvPr/>
        </p:nvSpPr>
        <p:spPr>
          <a:xfrm>
            <a:off x="838200" y="1586310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sz="2000" b="1" dirty="0"/>
              <a:t>요금제에 포함된 것들</a:t>
            </a:r>
            <a:r>
              <a:rPr lang="en-US" altLang="ko-KR" sz="2000" b="1" dirty="0"/>
              <a:t>:</a:t>
            </a:r>
            <a:endParaRPr lang="en-AU" sz="2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FB0A4B-CD50-BE54-0E2D-A241F09440FF}"/>
              </a:ext>
            </a:extLst>
          </p:cNvPr>
          <p:cNvSpPr txBox="1">
            <a:spLocks/>
          </p:cNvSpPr>
          <p:nvPr/>
        </p:nvSpPr>
        <p:spPr>
          <a:xfrm>
            <a:off x="838200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음성통화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ko-KR" altLang="en-US" sz="2000" dirty="0"/>
              <a:t>분</a:t>
            </a:r>
            <a:r>
              <a:rPr lang="en-AU" sz="2000" dirty="0"/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927BFB-C3DC-0E14-F55A-D385D972C06C}"/>
              </a:ext>
            </a:extLst>
          </p:cNvPr>
          <p:cNvSpPr txBox="1">
            <a:spLocks/>
          </p:cNvSpPr>
          <p:nvPr/>
        </p:nvSpPr>
        <p:spPr>
          <a:xfrm>
            <a:off x="4223952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문자메시지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ko-KR" altLang="en-US" sz="2000" dirty="0"/>
              <a:t>건</a:t>
            </a:r>
            <a:r>
              <a:rPr lang="en-AU" sz="2000" dirty="0"/>
              <a:t>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C8E736-97CD-6C81-619D-63EB59FE6012}"/>
              </a:ext>
            </a:extLst>
          </p:cNvPr>
          <p:cNvSpPr txBox="1">
            <a:spLocks/>
          </p:cNvSpPr>
          <p:nvPr/>
        </p:nvSpPr>
        <p:spPr>
          <a:xfrm>
            <a:off x="7511533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데이터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ko-KR" altLang="en-US" sz="2000" dirty="0"/>
              <a:t>인터넷 사용량</a:t>
            </a:r>
            <a:r>
              <a:rPr lang="en-AU" sz="2000" dirty="0"/>
              <a:t>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640505-60A1-C0A9-6F9E-39FCCF22C9DF}"/>
              </a:ext>
            </a:extLst>
          </p:cNvPr>
          <p:cNvSpPr txBox="1">
            <a:spLocks/>
          </p:cNvSpPr>
          <p:nvPr/>
        </p:nvSpPr>
        <p:spPr>
          <a:xfrm>
            <a:off x="1648899" y="4892583"/>
            <a:ext cx="4779821" cy="169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000" b="1" dirty="0"/>
              <a:t>1. </a:t>
            </a:r>
            <a:r>
              <a:rPr lang="ko-KR" altLang="en-US" sz="2000" b="1" dirty="0"/>
              <a:t>요금 후불제</a:t>
            </a:r>
            <a:endParaRPr lang="en-AU" sz="2000" b="1" dirty="0"/>
          </a:p>
          <a:p>
            <a:pPr lvl="1"/>
            <a:r>
              <a:rPr lang="ko-KR" altLang="en-US" sz="2000" dirty="0"/>
              <a:t>매월 사용료 포함</a:t>
            </a:r>
            <a:endParaRPr lang="en-AU" sz="2000" dirty="0"/>
          </a:p>
          <a:p>
            <a:pPr lvl="1"/>
            <a:r>
              <a:rPr lang="ko-KR" altLang="en-US" sz="2000" dirty="0"/>
              <a:t>계약이 필요할 수도 있음</a:t>
            </a:r>
            <a:endParaRPr lang="en-AU" sz="2000" dirty="0"/>
          </a:p>
          <a:p>
            <a:pPr lvl="1"/>
            <a:r>
              <a:rPr lang="ko-KR" altLang="en-US" sz="2000" dirty="0"/>
              <a:t>스마트폰이 함께 제공될 수도 있음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4C92-0AA8-3CE0-EAFE-DFA8FA06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3408"/>
            <a:ext cx="4215714" cy="268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b="1" dirty="0"/>
              <a:t>두 가지 종류</a:t>
            </a:r>
            <a:r>
              <a:rPr lang="en-AU" altLang="ko-KR" sz="2000" b="1" dirty="0"/>
              <a:t>:</a:t>
            </a:r>
            <a:endParaRPr lang="en-AU" sz="2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07A415-1A0A-4C0E-E199-13F952344D6E}"/>
              </a:ext>
            </a:extLst>
          </p:cNvPr>
          <p:cNvSpPr txBox="1">
            <a:spLocks/>
          </p:cNvSpPr>
          <p:nvPr/>
        </p:nvSpPr>
        <p:spPr>
          <a:xfrm>
            <a:off x="6819247" y="4892583"/>
            <a:ext cx="4215714" cy="95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000" b="1" dirty="0"/>
              <a:t>2. </a:t>
            </a:r>
            <a:r>
              <a:rPr lang="ko-KR" altLang="en-US" sz="2000" b="1" dirty="0"/>
              <a:t>요금 </a:t>
            </a:r>
            <a:r>
              <a:rPr lang="ko-KR" altLang="en-US" sz="2000" b="1" dirty="0" err="1"/>
              <a:t>선불제</a:t>
            </a:r>
            <a:endParaRPr lang="en-AU" sz="2000" b="1" dirty="0"/>
          </a:p>
          <a:p>
            <a:pPr lvl="1"/>
            <a:r>
              <a:rPr lang="ko-KR" altLang="en-US" sz="2000" dirty="0"/>
              <a:t>요금을 미리 지불하고 사용 함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73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AATUC-1823800632-107849</_dlc_DocId>
    <_dlc_DocIdUrl xmlns="2a7a03ce-2042-4c5f-90e9-1f29c56988a9">
      <Url>https://teamtelstra.sharepoint.com/sites/DigitalSystems/_layouts/15/DocIdRedir.aspx?ID=AATUC-1823800632-107849</Url>
      <Description>AATUC-1823800632-107849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C6282F4-F4F3-47F9-B38A-F71F23696E9C}"/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f6156fdc-1b67-4e65-a7eb-2d097edf2cd6"/>
    <ds:schemaRef ds:uri="http://schemas.microsoft.com/office/infopath/2007/PartnerControls"/>
    <ds:schemaRef ds:uri="http://purl.org/dc/dcmitype/"/>
    <ds:schemaRef ds:uri="9c7b2f30-2231-41e0-b86a-1257079ed7b5"/>
    <ds:schemaRef ds:uri="http://schemas.openxmlformats.org/package/2006/metadata/core-properties"/>
    <ds:schemaRef ds:uri="c7b56d83-7d92-4d5e-8552-dd44030ff6cf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A2791C01-AF59-47E3-861F-842D2A5D2939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587</Words>
  <Application>Microsoft Office PowerPoint</Application>
  <PresentationFormat>Widescreen</PresentationFormat>
  <Paragraphs>161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Telstra Display</vt:lpstr>
      <vt:lpstr>Aptos</vt:lpstr>
      <vt:lpstr>Poppins</vt:lpstr>
      <vt:lpstr>Arial</vt:lpstr>
      <vt:lpstr>Telstra Text Medium</vt:lpstr>
      <vt:lpstr>Telstra Text</vt:lpstr>
      <vt:lpstr>Office Theme</vt:lpstr>
      <vt:lpstr>스마트폰 알아보기 </vt:lpstr>
      <vt:lpstr>원주민 존중 의례</vt:lpstr>
      <vt:lpstr>학습 목표</vt:lpstr>
      <vt:lpstr>이 세션을 통해서 스마트폰 사용의 어떤 부분이 능숙해 졌으면 하나요?</vt:lpstr>
      <vt:lpstr>스마트폰이란 무엇인가요?</vt:lpstr>
      <vt:lpstr>스마트폰으로 할 수 있는 것들</vt:lpstr>
      <vt:lpstr>스마트폰으로 할 수 있는 것들</vt:lpstr>
      <vt:lpstr>여러분은 현재 스마트폰에 있는 무슨 기능들을 사용하고 계신 가요?</vt:lpstr>
      <vt:lpstr>스마트폰 요금제</vt:lpstr>
      <vt:lpstr>중요한 외형적 특징</vt:lpstr>
      <vt:lpstr>스마트폰을 끄고 켜봅시다</vt:lpstr>
      <vt:lpstr>이 동작들을 연습해봅시다</vt:lpstr>
      <vt:lpstr>이 앱들을 열어봅시다</vt:lpstr>
      <vt:lpstr>인공지능 개인 비서</vt:lpstr>
      <vt:lpstr>설정을 조정해 봅시다</vt:lpstr>
      <vt:lpstr>어떤 설정들을 바꾸셨나요?</vt:lpstr>
      <vt:lpstr>수업 시작때 적었던 궁금증들을 함께 살펴 보겠습니다.</vt:lpstr>
      <vt:lpstr>오늘 배운 것들</vt:lpstr>
      <vt:lpstr>오늘 배운 것 중에 어떤 것이 제일 유용한가요?</vt:lpstr>
      <vt:lpstr>다음주에 도전해 볼 세가지 스마트폰 기능들은 무엇인가요?</vt:lpstr>
      <vt:lpstr>시니어 디지털 교육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1 Presentation - Korean</dc:title>
  <dc:creator>Telstra</dc:creator>
  <cp:keywords>Telstra, Tech Savvy Seniors, Module 1, Presentation, Korean</cp:keywords>
  <cp:lastModifiedBy>Liam Greenaway</cp:lastModifiedBy>
  <cp:revision>13</cp:revision>
  <dcterms:created xsi:type="dcterms:W3CDTF">2025-08-11T23:44:16Z</dcterms:created>
  <dcterms:modified xsi:type="dcterms:W3CDTF">2026-04-13T05:13:31Z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67b73e80-d4cb-464a-b3c8-cff8adc85a9e</vt:lpwstr>
  </property>
</Properties>
</file>