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257" r:id="rId5"/>
    <p:sldId id="290" r:id="rId6"/>
    <p:sldId id="258" r:id="rId7"/>
    <p:sldId id="263" r:id="rId8"/>
    <p:sldId id="280" r:id="rId9"/>
    <p:sldId id="281" r:id="rId10"/>
    <p:sldId id="282" r:id="rId11"/>
    <p:sldId id="266" r:id="rId12"/>
    <p:sldId id="283" r:id="rId13"/>
    <p:sldId id="284" r:id="rId14"/>
    <p:sldId id="269" r:id="rId15"/>
    <p:sldId id="271" r:id="rId16"/>
    <p:sldId id="272" r:id="rId17"/>
    <p:sldId id="287" r:id="rId18"/>
    <p:sldId id="274" r:id="rId19"/>
    <p:sldId id="279" r:id="rId20"/>
    <p:sldId id="275" r:id="rId21"/>
    <p:sldId id="289" r:id="rId22"/>
    <p:sldId id="277" r:id="rId23"/>
    <p:sldId id="278" r:id="rId24"/>
    <p:sldId id="260" r:id="rId25"/>
  </p:sldIdLst>
  <p:sldSz cx="12192000" cy="6858000"/>
  <p:notesSz cx="6858000" cy="9144000"/>
  <p:embeddedFontLs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Telstra Display" panose="020B0604020202020204" charset="0"/>
      <p:regular r:id="rId31"/>
      <p:bold r:id="rId32"/>
      <p:italic r:id="rId33"/>
      <p:boldItalic r:id="rId34"/>
    </p:embeddedFont>
    <p:embeddedFont>
      <p:font typeface="Telstra Text" panose="020B0504040000000004" pitchFamily="34" charset="0"/>
      <p:regular r:id="rId35"/>
      <p:bold r:id="rId36"/>
      <p:italic r:id="rId37"/>
      <p:boldItalic r:id="rId38"/>
    </p:embeddedFont>
    <p:embeddedFont>
      <p:font typeface="Telstra Text Medium" panose="020B06040400000000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CF8CD2-C580-48E3-9E56-09B867E3F87D}" v="11" dt="2026-04-13T02:36:28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72" autoAdjust="0"/>
    <p:restoredTop sz="94673" autoAdjust="0"/>
  </p:normalViewPr>
  <p:slideViewPr>
    <p:cSldViewPr snapToGrid="0">
      <p:cViewPr varScale="1">
        <p:scale>
          <a:sx n="86" d="100"/>
          <a:sy n="86" d="100"/>
        </p:scale>
        <p:origin x="120" y="504"/>
      </p:cViewPr>
      <p:guideLst/>
    </p:cSldViewPr>
  </p:slideViewPr>
  <p:outlineViewPr>
    <p:cViewPr>
      <p:scale>
        <a:sx n="33" d="100"/>
        <a:sy n="33" d="100"/>
      </p:scale>
      <p:origin x="0" y="-19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Greenaway" userId="c706b77f-c5cf-4f95-aa99-ddd5c18db2ba" providerId="ADAL" clId="{CD29965E-20E4-4A5E-829B-8DEE0A5499D5}"/>
    <pc:docChg chg="modSld">
      <pc:chgData name="Liam Greenaway" userId="c706b77f-c5cf-4f95-aa99-ddd5c18db2ba" providerId="ADAL" clId="{CD29965E-20E4-4A5E-829B-8DEE0A5499D5}" dt="2026-04-13T02:37:35.329" v="154"/>
      <pc:docMkLst>
        <pc:docMk/>
      </pc:docMkLst>
      <pc:sldChg chg="modSp mod">
        <pc:chgData name="Liam Greenaway" userId="c706b77f-c5cf-4f95-aa99-ddd5c18db2ba" providerId="ADAL" clId="{CD29965E-20E4-4A5E-829B-8DEE0A5499D5}" dt="2026-04-13T02:34:28.309" v="89" actId="13244"/>
        <pc:sldMkLst>
          <pc:docMk/>
          <pc:sldMk cId="685712225" sldId="257"/>
        </pc:sldMkLst>
        <pc:spChg chg="ord">
          <ac:chgData name="Liam Greenaway" userId="c706b77f-c5cf-4f95-aa99-ddd5c18db2ba" providerId="ADAL" clId="{CD29965E-20E4-4A5E-829B-8DEE0A5499D5}" dt="2026-04-13T02:34:28.309" v="89" actId="13244"/>
          <ac:spMkLst>
            <pc:docMk/>
            <pc:sldMk cId="685712225" sldId="257"/>
            <ac:spMk id="13" creationId="{A9737E1E-1AD1-56B8-4741-3B5630AEEBD5}"/>
          </ac:spMkLst>
        </pc:spChg>
      </pc:sldChg>
      <pc:sldChg chg="modSp mod">
        <pc:chgData name="Liam Greenaway" userId="c706b77f-c5cf-4f95-aa99-ddd5c18db2ba" providerId="ADAL" clId="{CD29965E-20E4-4A5E-829B-8DEE0A5499D5}" dt="2026-04-12T23:19:14.231" v="7" actId="962"/>
        <pc:sldMkLst>
          <pc:docMk/>
          <pc:sldMk cId="2449013427" sldId="258"/>
        </pc:sldMkLst>
        <pc:picChg chg="mod">
          <ac:chgData name="Liam Greenaway" userId="c706b77f-c5cf-4f95-aa99-ddd5c18db2ba" providerId="ADAL" clId="{CD29965E-20E4-4A5E-829B-8DEE0A5499D5}" dt="2026-04-12T23:19:11.660" v="3" actId="962"/>
          <ac:picMkLst>
            <pc:docMk/>
            <pc:sldMk cId="2449013427" sldId="258"/>
            <ac:picMk id="18" creationId="{637A6C29-F506-2826-519F-886A071562AC}"/>
          </ac:picMkLst>
        </pc:picChg>
        <pc:picChg chg="mod">
          <ac:chgData name="Liam Greenaway" userId="c706b77f-c5cf-4f95-aa99-ddd5c18db2ba" providerId="ADAL" clId="{CD29965E-20E4-4A5E-829B-8DEE0A5499D5}" dt="2026-04-12T23:19:12.238" v="4" actId="962"/>
          <ac:picMkLst>
            <pc:docMk/>
            <pc:sldMk cId="2449013427" sldId="258"/>
            <ac:picMk id="19" creationId="{FD1415E0-6A41-FE4D-B61E-FC67E361A0E0}"/>
          </ac:picMkLst>
        </pc:picChg>
        <pc:picChg chg="mod">
          <ac:chgData name="Liam Greenaway" userId="c706b77f-c5cf-4f95-aa99-ddd5c18db2ba" providerId="ADAL" clId="{CD29965E-20E4-4A5E-829B-8DEE0A5499D5}" dt="2026-04-12T23:19:12.756" v="5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Liam Greenaway" userId="c706b77f-c5cf-4f95-aa99-ddd5c18db2ba" providerId="ADAL" clId="{CD29965E-20E4-4A5E-829B-8DEE0A5499D5}" dt="2026-04-12T23:19:13.685" v="6" actId="962"/>
          <ac:picMkLst>
            <pc:docMk/>
            <pc:sldMk cId="2449013427" sldId="258"/>
            <ac:picMk id="21" creationId="{327206C0-0C2B-C983-5CCD-CD1E5210DED9}"/>
          </ac:picMkLst>
        </pc:picChg>
        <pc:picChg chg="mod">
          <ac:chgData name="Liam Greenaway" userId="c706b77f-c5cf-4f95-aa99-ddd5c18db2ba" providerId="ADAL" clId="{CD29965E-20E4-4A5E-829B-8DEE0A5499D5}" dt="2026-04-12T23:19:14.231" v="7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Liam Greenaway" userId="c706b77f-c5cf-4f95-aa99-ddd5c18db2ba" providerId="ADAL" clId="{CD29965E-20E4-4A5E-829B-8DEE0A5499D5}" dt="2026-04-13T02:37:35.329" v="154"/>
        <pc:sldMkLst>
          <pc:docMk/>
          <pc:sldMk cId="3608330329" sldId="260"/>
        </pc:sldMkLst>
        <pc:spChg chg="mod ord">
          <ac:chgData name="Liam Greenaway" userId="c706b77f-c5cf-4f95-aa99-ddd5c18db2ba" providerId="ADAL" clId="{CD29965E-20E4-4A5E-829B-8DEE0A5499D5}" dt="2026-04-13T02:37:35.329" v="154"/>
          <ac:spMkLst>
            <pc:docMk/>
            <pc:sldMk cId="3608330329" sldId="260"/>
            <ac:spMk id="10" creationId="{5A0D1095-9311-0D78-ABAE-CF6B9528A6D1}"/>
          </ac:spMkLst>
        </pc:spChg>
        <pc:spChg chg="mod">
          <ac:chgData name="Liam Greenaway" userId="c706b77f-c5cf-4f95-aa99-ddd5c18db2ba" providerId="ADAL" clId="{CD29965E-20E4-4A5E-829B-8DEE0A5499D5}" dt="2026-04-13T02:37:13.910" v="115" actId="962"/>
          <ac:spMkLst>
            <pc:docMk/>
            <pc:sldMk cId="3608330329" sldId="260"/>
            <ac:spMk id="26" creationId="{8BF28CC5-FD27-D819-BE42-F374B3925D4D}"/>
          </ac:spMkLst>
        </pc:spChg>
        <pc:spChg chg="mod">
          <ac:chgData name="Liam Greenaway" userId="c706b77f-c5cf-4f95-aa99-ddd5c18db2ba" providerId="ADAL" clId="{CD29965E-20E4-4A5E-829B-8DEE0A5499D5}" dt="2026-04-13T02:37:14.592" v="116" actId="962"/>
          <ac:spMkLst>
            <pc:docMk/>
            <pc:sldMk cId="3608330329" sldId="260"/>
            <ac:spMk id="27" creationId="{4257A768-F6C7-ED5A-0831-92A52A91468E}"/>
          </ac:spMkLst>
        </pc:spChg>
        <pc:spChg chg="mod">
          <ac:chgData name="Liam Greenaway" userId="c706b77f-c5cf-4f95-aa99-ddd5c18db2ba" providerId="ADAL" clId="{CD29965E-20E4-4A5E-829B-8DEE0A5499D5}" dt="2026-04-13T02:37:15.803" v="118" actId="962"/>
          <ac:spMkLst>
            <pc:docMk/>
            <pc:sldMk cId="3608330329" sldId="260"/>
            <ac:spMk id="28" creationId="{429E7580-77BD-5380-CC18-6503C4FF4298}"/>
          </ac:spMkLst>
        </pc:spChg>
        <pc:spChg chg="mod">
          <ac:chgData name="Liam Greenaway" userId="c706b77f-c5cf-4f95-aa99-ddd5c18db2ba" providerId="ADAL" clId="{CD29965E-20E4-4A5E-829B-8DEE0A5499D5}" dt="2026-04-13T02:37:15.147" v="117" actId="962"/>
          <ac:spMkLst>
            <pc:docMk/>
            <pc:sldMk cId="3608330329" sldId="260"/>
            <ac:spMk id="29" creationId="{BD900C17-7E55-9E7B-2A5B-A2224D40F7C3}"/>
          </ac:spMkLst>
        </pc:spChg>
        <pc:spChg chg="mod">
          <ac:chgData name="Liam Greenaway" userId="c706b77f-c5cf-4f95-aa99-ddd5c18db2ba" providerId="ADAL" clId="{CD29965E-20E4-4A5E-829B-8DEE0A5499D5}" dt="2026-04-13T02:37:16.261" v="119" actId="962"/>
          <ac:spMkLst>
            <pc:docMk/>
            <pc:sldMk cId="3608330329" sldId="260"/>
            <ac:spMk id="30" creationId="{EEF1AE4C-FA7D-C359-6A4B-FA4B0AE84FFA}"/>
          </ac:spMkLst>
        </pc:spChg>
        <pc:spChg chg="mod">
          <ac:chgData name="Liam Greenaway" userId="c706b77f-c5cf-4f95-aa99-ddd5c18db2ba" providerId="ADAL" clId="{CD29965E-20E4-4A5E-829B-8DEE0A5499D5}" dt="2026-04-13T02:37:16.707" v="120" actId="962"/>
          <ac:spMkLst>
            <pc:docMk/>
            <pc:sldMk cId="3608330329" sldId="260"/>
            <ac:spMk id="31" creationId="{277BCC6B-387E-2821-B0F1-D1DE3BAEDFD8}"/>
          </ac:spMkLst>
        </pc:spChg>
        <pc:spChg chg="mod">
          <ac:chgData name="Liam Greenaway" userId="c706b77f-c5cf-4f95-aa99-ddd5c18db2ba" providerId="ADAL" clId="{CD29965E-20E4-4A5E-829B-8DEE0A5499D5}" dt="2026-04-13T02:37:17.140" v="121" actId="962"/>
          <ac:spMkLst>
            <pc:docMk/>
            <pc:sldMk cId="3608330329" sldId="260"/>
            <ac:spMk id="32" creationId="{39B507FB-5EC5-31B8-DA4C-8FECB636BF08}"/>
          </ac:spMkLst>
        </pc:spChg>
        <pc:spChg chg="mod">
          <ac:chgData name="Liam Greenaway" userId="c706b77f-c5cf-4f95-aa99-ddd5c18db2ba" providerId="ADAL" clId="{CD29965E-20E4-4A5E-829B-8DEE0A5499D5}" dt="2026-04-13T02:37:17.527" v="122" actId="962"/>
          <ac:spMkLst>
            <pc:docMk/>
            <pc:sldMk cId="3608330329" sldId="260"/>
            <ac:spMk id="33" creationId="{E81D093A-5FD2-FEA6-EEF8-930088B13869}"/>
          </ac:spMkLst>
        </pc:spChg>
        <pc:spChg chg="mod">
          <ac:chgData name="Liam Greenaway" userId="c706b77f-c5cf-4f95-aa99-ddd5c18db2ba" providerId="ADAL" clId="{CD29965E-20E4-4A5E-829B-8DEE0A5499D5}" dt="2026-04-13T02:37:17.933" v="123" actId="962"/>
          <ac:spMkLst>
            <pc:docMk/>
            <pc:sldMk cId="3608330329" sldId="260"/>
            <ac:spMk id="34" creationId="{DFE8BA6B-BA40-38A2-E957-C2B532488FF5}"/>
          </ac:spMkLst>
        </pc:spChg>
        <pc:spChg chg="mod">
          <ac:chgData name="Liam Greenaway" userId="c706b77f-c5cf-4f95-aa99-ddd5c18db2ba" providerId="ADAL" clId="{CD29965E-20E4-4A5E-829B-8DEE0A5499D5}" dt="2026-04-13T02:37:18.346" v="124" actId="962"/>
          <ac:spMkLst>
            <pc:docMk/>
            <pc:sldMk cId="3608330329" sldId="260"/>
            <ac:spMk id="35" creationId="{61BE4AE7-7FA9-D4E8-72CC-B57C02293643}"/>
          </ac:spMkLst>
        </pc:spChg>
        <pc:spChg chg="mod">
          <ac:chgData name="Liam Greenaway" userId="c706b77f-c5cf-4f95-aa99-ddd5c18db2ba" providerId="ADAL" clId="{CD29965E-20E4-4A5E-829B-8DEE0A5499D5}" dt="2026-04-13T02:37:18.798" v="125" actId="962"/>
          <ac:spMkLst>
            <pc:docMk/>
            <pc:sldMk cId="3608330329" sldId="260"/>
            <ac:spMk id="37" creationId="{07F848C3-4182-11AB-1EFD-4309846ED1A0}"/>
          </ac:spMkLst>
        </pc:spChg>
        <pc:grpChg chg="mod">
          <ac:chgData name="Liam Greenaway" userId="c706b77f-c5cf-4f95-aa99-ddd5c18db2ba" providerId="ADAL" clId="{CD29965E-20E4-4A5E-829B-8DEE0A5499D5}" dt="2026-04-12T23:22:33.822" v="80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Liam Greenaway" userId="c706b77f-c5cf-4f95-aa99-ddd5c18db2ba" providerId="ADAL" clId="{CD29965E-20E4-4A5E-829B-8DEE0A5499D5}" dt="2026-04-12T23:22:32.925" v="79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 ord">
          <ac:chgData name="Liam Greenaway" userId="c706b77f-c5cf-4f95-aa99-ddd5c18db2ba" providerId="ADAL" clId="{CD29965E-20E4-4A5E-829B-8DEE0A5499D5}" dt="2026-04-13T02:37:31.027" v="141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Liam Greenaway" userId="c706b77f-c5cf-4f95-aa99-ddd5c18db2ba" providerId="ADAL" clId="{CD29965E-20E4-4A5E-829B-8DEE0A5499D5}" dt="2026-04-12T23:22:38.238" v="81" actId="33553"/>
        <pc:sldMkLst>
          <pc:docMk/>
          <pc:sldMk cId="839272429" sldId="263"/>
        </pc:sldMkLst>
        <pc:spChg chg="mod">
          <ac:chgData name="Liam Greenaway" userId="c706b77f-c5cf-4f95-aa99-ddd5c18db2ba" providerId="ADAL" clId="{CD29965E-20E4-4A5E-829B-8DEE0A5499D5}" dt="2026-04-12T23:22:38.238" v="81" actId="33553"/>
          <ac:spMkLst>
            <pc:docMk/>
            <pc:sldMk cId="839272429" sldId="263"/>
            <ac:spMk id="5" creationId="{D87B7B34-4E25-6FF6-B7A6-BE27BB6A49C1}"/>
          </ac:spMkLst>
        </pc:spChg>
        <pc:picChg chg="mod">
          <ac:chgData name="Liam Greenaway" userId="c706b77f-c5cf-4f95-aa99-ddd5c18db2ba" providerId="ADAL" clId="{CD29965E-20E4-4A5E-829B-8DEE0A5499D5}" dt="2026-04-12T23:19:15.960" v="8" actId="962"/>
          <ac:picMkLst>
            <pc:docMk/>
            <pc:sldMk cId="839272429" sldId="263"/>
            <ac:picMk id="8" creationId="{7EF44FF1-0BBA-2A27-5AE3-085653CF2495}"/>
          </ac:picMkLst>
        </pc:picChg>
      </pc:sldChg>
      <pc:sldChg chg="modSp mod">
        <pc:chgData name="Liam Greenaway" userId="c706b77f-c5cf-4f95-aa99-ddd5c18db2ba" providerId="ADAL" clId="{CD29965E-20E4-4A5E-829B-8DEE0A5499D5}" dt="2026-04-12T23:22:39.745" v="82" actId="33553"/>
        <pc:sldMkLst>
          <pc:docMk/>
          <pc:sldMk cId="2818059268" sldId="266"/>
        </pc:sldMkLst>
        <pc:spChg chg="mod">
          <ac:chgData name="Liam Greenaway" userId="c706b77f-c5cf-4f95-aa99-ddd5c18db2ba" providerId="ADAL" clId="{CD29965E-20E4-4A5E-829B-8DEE0A5499D5}" dt="2026-04-12T23:22:39.745" v="82" actId="33553"/>
          <ac:spMkLst>
            <pc:docMk/>
            <pc:sldMk cId="2818059268" sldId="266"/>
            <ac:spMk id="6" creationId="{937D33D7-C055-D512-E702-BBE4F6F122E2}"/>
          </ac:spMkLst>
        </pc:spChg>
        <pc:picChg chg="mod">
          <ac:chgData name="Liam Greenaway" userId="c706b77f-c5cf-4f95-aa99-ddd5c18db2ba" providerId="ADAL" clId="{CD29965E-20E4-4A5E-829B-8DEE0A5499D5}" dt="2026-04-12T23:19:54.093" v="34" actId="962"/>
          <ac:picMkLst>
            <pc:docMk/>
            <pc:sldMk cId="2818059268" sldId="266"/>
            <ac:picMk id="3" creationId="{11B04C46-76DD-30E4-2433-253F13AA155A}"/>
          </ac:picMkLst>
        </pc:picChg>
      </pc:sldChg>
      <pc:sldChg chg="modSp mod">
        <pc:chgData name="Liam Greenaway" userId="c706b77f-c5cf-4f95-aa99-ddd5c18db2ba" providerId="ADAL" clId="{CD29965E-20E4-4A5E-829B-8DEE0A5499D5}" dt="2026-04-12T23:22:41.203" v="83" actId="33553"/>
        <pc:sldMkLst>
          <pc:docMk/>
          <pc:sldMk cId="1078402190" sldId="269"/>
        </pc:sldMkLst>
        <pc:spChg chg="mod">
          <ac:chgData name="Liam Greenaway" userId="c706b77f-c5cf-4f95-aa99-ddd5c18db2ba" providerId="ADAL" clId="{CD29965E-20E4-4A5E-829B-8DEE0A5499D5}" dt="2026-04-12T23:22:41.203" v="83" actId="33553"/>
          <ac:spMkLst>
            <pc:docMk/>
            <pc:sldMk cId="1078402190" sldId="269"/>
            <ac:spMk id="5" creationId="{3B32AFB4-9A7E-81B8-A57A-2123DDF7D134}"/>
          </ac:spMkLst>
        </pc:spChg>
        <pc:picChg chg="mod">
          <ac:chgData name="Liam Greenaway" userId="c706b77f-c5cf-4f95-aa99-ddd5c18db2ba" providerId="ADAL" clId="{CD29965E-20E4-4A5E-829B-8DEE0A5499D5}" dt="2026-04-12T23:20:09.202" v="40" actId="962"/>
          <ac:picMkLst>
            <pc:docMk/>
            <pc:sldMk cId="1078402190" sldId="269"/>
            <ac:picMk id="14" creationId="{02F6072B-82D0-91A2-923F-A50A2481B7C3}"/>
          </ac:picMkLst>
        </pc:picChg>
      </pc:sldChg>
      <pc:sldChg chg="modSp mod">
        <pc:chgData name="Liam Greenaway" userId="c706b77f-c5cf-4f95-aa99-ddd5c18db2ba" providerId="ADAL" clId="{CD29965E-20E4-4A5E-829B-8DEE0A5499D5}" dt="2026-04-13T02:36:10.353" v="101" actId="13244"/>
        <pc:sldMkLst>
          <pc:docMk/>
          <pc:sldMk cId="2874759098" sldId="271"/>
        </pc:sldMkLst>
        <pc:spChg chg="ord">
          <ac:chgData name="Liam Greenaway" userId="c706b77f-c5cf-4f95-aa99-ddd5c18db2ba" providerId="ADAL" clId="{CD29965E-20E4-4A5E-829B-8DEE0A5499D5}" dt="2026-04-13T02:35:58.475" v="97" actId="13244"/>
          <ac:spMkLst>
            <pc:docMk/>
            <pc:sldMk cId="2874759098" sldId="271"/>
            <ac:spMk id="3" creationId="{FF07D363-9675-4B25-1336-3CEB6F90DF3A}"/>
          </ac:spMkLst>
        </pc:spChg>
        <pc:spChg chg="mod">
          <ac:chgData name="Liam Greenaway" userId="c706b77f-c5cf-4f95-aa99-ddd5c18db2ba" providerId="ADAL" clId="{CD29965E-20E4-4A5E-829B-8DEE0A5499D5}" dt="2026-04-12T23:20:10.449" v="41" actId="962"/>
          <ac:spMkLst>
            <pc:docMk/>
            <pc:sldMk cId="2874759098" sldId="271"/>
            <ac:spMk id="4" creationId="{FD536DF5-0AB7-B066-DC92-8349388DB04E}"/>
          </ac:spMkLst>
        </pc:spChg>
        <pc:spChg chg="ord">
          <ac:chgData name="Liam Greenaway" userId="c706b77f-c5cf-4f95-aa99-ddd5c18db2ba" providerId="ADAL" clId="{CD29965E-20E4-4A5E-829B-8DEE0A5499D5}" dt="2026-04-13T02:36:05.650" v="98" actId="13244"/>
          <ac:spMkLst>
            <pc:docMk/>
            <pc:sldMk cId="2874759098" sldId="271"/>
            <ac:spMk id="7" creationId="{FE8A3131-D15B-4653-FA8F-4F235C814743}"/>
          </ac:spMkLst>
        </pc:spChg>
        <pc:spChg chg="ord">
          <ac:chgData name="Liam Greenaway" userId="c706b77f-c5cf-4f95-aa99-ddd5c18db2ba" providerId="ADAL" clId="{CD29965E-20E4-4A5E-829B-8DEE0A5499D5}" dt="2026-04-13T02:36:07.038" v="99" actId="13244"/>
          <ac:spMkLst>
            <pc:docMk/>
            <pc:sldMk cId="2874759098" sldId="271"/>
            <ac:spMk id="16" creationId="{5CAD95F1-BE5F-58B8-DF90-DF5EAF894067}"/>
          </ac:spMkLst>
        </pc:spChg>
        <pc:spChg chg="ord">
          <ac:chgData name="Liam Greenaway" userId="c706b77f-c5cf-4f95-aa99-ddd5c18db2ba" providerId="ADAL" clId="{CD29965E-20E4-4A5E-829B-8DEE0A5499D5}" dt="2026-04-13T02:36:08.719" v="100" actId="13244"/>
          <ac:spMkLst>
            <pc:docMk/>
            <pc:sldMk cId="2874759098" sldId="271"/>
            <ac:spMk id="31" creationId="{1131595D-081E-46AF-BE4D-2DEAE92012D5}"/>
          </ac:spMkLst>
        </pc:spChg>
        <pc:spChg chg="ord">
          <ac:chgData name="Liam Greenaway" userId="c706b77f-c5cf-4f95-aa99-ddd5c18db2ba" providerId="ADAL" clId="{CD29965E-20E4-4A5E-829B-8DEE0A5499D5}" dt="2026-04-13T02:36:10.353" v="101" actId="13244"/>
          <ac:spMkLst>
            <pc:docMk/>
            <pc:sldMk cId="2874759098" sldId="271"/>
            <ac:spMk id="32" creationId="{A76D5F52-0BA1-D982-0FCB-8C1DE61F4ED3}"/>
          </ac:spMkLst>
        </pc:spChg>
        <pc:grpChg chg="mod">
          <ac:chgData name="Liam Greenaway" userId="c706b77f-c5cf-4f95-aa99-ddd5c18db2ba" providerId="ADAL" clId="{CD29965E-20E4-4A5E-829B-8DEE0A5499D5}" dt="2026-04-12T23:20:11.038" v="42" actId="962"/>
          <ac:grpSpMkLst>
            <pc:docMk/>
            <pc:sldMk cId="2874759098" sldId="271"/>
            <ac:grpSpMk id="15" creationId="{773593E1-C15A-C46F-DA1F-8AF7C7B38C37}"/>
          </ac:grpSpMkLst>
        </pc:grpChg>
        <pc:grpChg chg="mod">
          <ac:chgData name="Liam Greenaway" userId="c706b77f-c5cf-4f95-aa99-ddd5c18db2ba" providerId="ADAL" clId="{CD29965E-20E4-4A5E-829B-8DEE0A5499D5}" dt="2026-04-12T23:20:11.688" v="43" actId="962"/>
          <ac:grpSpMkLst>
            <pc:docMk/>
            <pc:sldMk cId="2874759098" sldId="271"/>
            <ac:grpSpMk id="17" creationId="{07032631-885E-5B9E-796B-D98F813AF6A1}"/>
          </ac:grpSpMkLst>
        </pc:grpChg>
        <pc:grpChg chg="mod">
          <ac:chgData name="Liam Greenaway" userId="c706b77f-c5cf-4f95-aa99-ddd5c18db2ba" providerId="ADAL" clId="{CD29965E-20E4-4A5E-829B-8DEE0A5499D5}" dt="2026-04-12T23:20:12.253" v="44" actId="962"/>
          <ac:grpSpMkLst>
            <pc:docMk/>
            <pc:sldMk cId="2874759098" sldId="271"/>
            <ac:grpSpMk id="18" creationId="{E69CEC0B-4EB9-8B2A-821D-DD70374D99D0}"/>
          </ac:grpSpMkLst>
        </pc:grpChg>
        <pc:grpChg chg="mod">
          <ac:chgData name="Liam Greenaway" userId="c706b77f-c5cf-4f95-aa99-ddd5c18db2ba" providerId="ADAL" clId="{CD29965E-20E4-4A5E-829B-8DEE0A5499D5}" dt="2026-04-12T23:20:13.526" v="45" actId="962"/>
          <ac:grpSpMkLst>
            <pc:docMk/>
            <pc:sldMk cId="2874759098" sldId="271"/>
            <ac:grpSpMk id="30" creationId="{5DA44CDD-A1DD-D23D-9932-10DEC9099018}"/>
          </ac:grpSpMkLst>
        </pc:grpChg>
      </pc:sldChg>
      <pc:sldChg chg="modSp mod">
        <pc:chgData name="Liam Greenaway" userId="c706b77f-c5cf-4f95-aa99-ddd5c18db2ba" providerId="ADAL" clId="{CD29965E-20E4-4A5E-829B-8DEE0A5499D5}" dt="2026-04-13T02:36:41.544" v="108" actId="13244"/>
        <pc:sldMkLst>
          <pc:docMk/>
          <pc:sldMk cId="4257089918" sldId="272"/>
        </pc:sldMkLst>
        <pc:spChg chg="ord">
          <ac:chgData name="Liam Greenaway" userId="c706b77f-c5cf-4f95-aa99-ddd5c18db2ba" providerId="ADAL" clId="{CD29965E-20E4-4A5E-829B-8DEE0A5499D5}" dt="2026-04-13T02:36:34.466" v="106" actId="13244"/>
          <ac:spMkLst>
            <pc:docMk/>
            <pc:sldMk cId="4257089918" sldId="272"/>
            <ac:spMk id="12" creationId="{2AFE9A59-D031-261D-2198-98F021636E98}"/>
          </ac:spMkLst>
        </pc:spChg>
        <pc:spChg chg="ord">
          <ac:chgData name="Liam Greenaway" userId="c706b77f-c5cf-4f95-aa99-ddd5c18db2ba" providerId="ADAL" clId="{CD29965E-20E4-4A5E-829B-8DEE0A5499D5}" dt="2026-04-13T02:36:38.833" v="107" actId="13244"/>
          <ac:spMkLst>
            <pc:docMk/>
            <pc:sldMk cId="4257089918" sldId="272"/>
            <ac:spMk id="13" creationId="{F4DB1273-8E50-CAB9-D0EE-55380DA0BF0E}"/>
          </ac:spMkLst>
        </pc:spChg>
        <pc:spChg chg="ord">
          <ac:chgData name="Liam Greenaway" userId="c706b77f-c5cf-4f95-aa99-ddd5c18db2ba" providerId="ADAL" clId="{CD29965E-20E4-4A5E-829B-8DEE0A5499D5}" dt="2026-04-13T02:36:41.544" v="108" actId="13244"/>
          <ac:spMkLst>
            <pc:docMk/>
            <pc:sldMk cId="4257089918" sldId="272"/>
            <ac:spMk id="14" creationId="{D84D9A82-C6B0-9988-DD41-894EC19E6BF1}"/>
          </ac:spMkLst>
        </pc:spChg>
        <pc:picChg chg="mod ord">
          <ac:chgData name="Liam Greenaway" userId="c706b77f-c5cf-4f95-aa99-ddd5c18db2ba" providerId="ADAL" clId="{CD29965E-20E4-4A5E-829B-8DEE0A5499D5}" dt="2026-04-13T02:36:22.061" v="103" actId="13244"/>
          <ac:picMkLst>
            <pc:docMk/>
            <pc:sldMk cId="4257089918" sldId="272"/>
            <ac:picMk id="3" creationId="{46A00180-8EED-4812-8CF9-B069426C5C9B}"/>
          </ac:picMkLst>
        </pc:picChg>
        <pc:picChg chg="mod ord">
          <ac:chgData name="Liam Greenaway" userId="c706b77f-c5cf-4f95-aa99-ddd5c18db2ba" providerId="ADAL" clId="{CD29965E-20E4-4A5E-829B-8DEE0A5499D5}" dt="2026-04-13T02:36:19.473" v="102" actId="13244"/>
          <ac:picMkLst>
            <pc:docMk/>
            <pc:sldMk cId="4257089918" sldId="272"/>
            <ac:picMk id="7" creationId="{25E48606-FE53-50A2-D6A4-9ADF0494FF7A}"/>
          </ac:picMkLst>
        </pc:picChg>
        <pc:picChg chg="mod ord">
          <ac:chgData name="Liam Greenaway" userId="c706b77f-c5cf-4f95-aa99-ddd5c18db2ba" providerId="ADAL" clId="{CD29965E-20E4-4A5E-829B-8DEE0A5499D5}" dt="2026-04-13T02:36:26.414" v="104" actId="13244"/>
          <ac:picMkLst>
            <pc:docMk/>
            <pc:sldMk cId="4257089918" sldId="272"/>
            <ac:picMk id="8" creationId="{5B298740-B69F-22D3-EE59-1A7E1DB89E1B}"/>
          </ac:picMkLst>
        </pc:picChg>
        <pc:picChg chg="mod">
          <ac:chgData name="Liam Greenaway" userId="c706b77f-c5cf-4f95-aa99-ddd5c18db2ba" providerId="ADAL" clId="{CD29965E-20E4-4A5E-829B-8DEE0A5499D5}" dt="2026-04-12T23:21:10.818" v="51" actId="962"/>
          <ac:picMkLst>
            <pc:docMk/>
            <pc:sldMk cId="4257089918" sldId="272"/>
            <ac:picMk id="9" creationId="{75613A55-8CBF-34BA-D819-1F53C12C3C36}"/>
          </ac:picMkLst>
        </pc:picChg>
        <pc:picChg chg="mod">
          <ac:chgData name="Liam Greenaway" userId="c706b77f-c5cf-4f95-aa99-ddd5c18db2ba" providerId="ADAL" clId="{CD29965E-20E4-4A5E-829B-8DEE0A5499D5}" dt="2026-04-12T23:21:47.470" v="59" actId="962"/>
          <ac:picMkLst>
            <pc:docMk/>
            <pc:sldMk cId="4257089918" sldId="272"/>
            <ac:picMk id="10" creationId="{2DD94202-C619-70C6-19F0-1D491665876F}"/>
          </ac:picMkLst>
        </pc:picChg>
        <pc:picChg chg="mod">
          <ac:chgData name="Liam Greenaway" userId="c706b77f-c5cf-4f95-aa99-ddd5c18db2ba" providerId="ADAL" clId="{CD29965E-20E4-4A5E-829B-8DEE0A5499D5}" dt="2026-04-13T02:36:28.417" v="105" actId="13244"/>
          <ac:picMkLst>
            <pc:docMk/>
            <pc:sldMk cId="4257089918" sldId="272"/>
            <ac:picMk id="1026" creationId="{F9C71CE9-3519-1A8B-DA2D-6142BF638457}"/>
          </ac:picMkLst>
        </pc:picChg>
      </pc:sldChg>
      <pc:sldChg chg="modSp mod">
        <pc:chgData name="Liam Greenaway" userId="c706b77f-c5cf-4f95-aa99-ddd5c18db2ba" providerId="ADAL" clId="{CD29965E-20E4-4A5E-829B-8DEE0A5499D5}" dt="2026-04-13T02:37:01.140" v="114" actId="13244"/>
        <pc:sldMkLst>
          <pc:docMk/>
          <pc:sldMk cId="944255321" sldId="274"/>
        </pc:sldMkLst>
        <pc:spChg chg="mod">
          <ac:chgData name="Liam Greenaway" userId="c706b77f-c5cf-4f95-aa99-ddd5c18db2ba" providerId="ADAL" clId="{CD29965E-20E4-4A5E-829B-8DEE0A5499D5}" dt="2026-04-12T23:21:53.303" v="62" actId="962"/>
          <ac:spMkLst>
            <pc:docMk/>
            <pc:sldMk cId="944255321" sldId="274"/>
            <ac:spMk id="7" creationId="{9C375BAF-B277-FA46-2D20-EA013E202848}"/>
          </ac:spMkLst>
        </pc:spChg>
        <pc:spChg chg="ord">
          <ac:chgData name="Liam Greenaway" userId="c706b77f-c5cf-4f95-aa99-ddd5c18db2ba" providerId="ADAL" clId="{CD29965E-20E4-4A5E-829B-8DEE0A5499D5}" dt="2026-04-13T02:36:57.747" v="112" actId="13244"/>
          <ac:spMkLst>
            <pc:docMk/>
            <pc:sldMk cId="944255321" sldId="274"/>
            <ac:spMk id="10" creationId="{E31538D7-7AB7-BA8E-9906-D82FA421E2FF}"/>
          </ac:spMkLst>
        </pc:spChg>
        <pc:spChg chg="mod">
          <ac:chgData name="Liam Greenaway" userId="c706b77f-c5cf-4f95-aa99-ddd5c18db2ba" providerId="ADAL" clId="{CD29965E-20E4-4A5E-829B-8DEE0A5499D5}" dt="2026-04-12T23:21:54.032" v="63" actId="962"/>
          <ac:spMkLst>
            <pc:docMk/>
            <pc:sldMk cId="944255321" sldId="274"/>
            <ac:spMk id="11" creationId="{AA1D6DC8-7F35-C3F1-C253-1B376DF456D5}"/>
          </ac:spMkLst>
        </pc:spChg>
        <pc:spChg chg="mod">
          <ac:chgData name="Liam Greenaway" userId="c706b77f-c5cf-4f95-aa99-ddd5c18db2ba" providerId="ADAL" clId="{CD29965E-20E4-4A5E-829B-8DEE0A5499D5}" dt="2026-04-12T23:21:54.739" v="64" actId="962"/>
          <ac:spMkLst>
            <pc:docMk/>
            <pc:sldMk cId="944255321" sldId="274"/>
            <ac:spMk id="12" creationId="{73CE4272-F14F-3782-F12B-E14C6CA78CF5}"/>
          </ac:spMkLst>
        </pc:spChg>
        <pc:spChg chg="ord">
          <ac:chgData name="Liam Greenaway" userId="c706b77f-c5cf-4f95-aa99-ddd5c18db2ba" providerId="ADAL" clId="{CD29965E-20E4-4A5E-829B-8DEE0A5499D5}" dt="2026-04-13T02:36:59.641" v="113" actId="13244"/>
          <ac:spMkLst>
            <pc:docMk/>
            <pc:sldMk cId="944255321" sldId="274"/>
            <ac:spMk id="13" creationId="{F4FE346A-9F6D-250D-23F4-18D9C82BBFB3}"/>
          </ac:spMkLst>
        </pc:spChg>
        <pc:spChg chg="mod">
          <ac:chgData name="Liam Greenaway" userId="c706b77f-c5cf-4f95-aa99-ddd5c18db2ba" providerId="ADAL" clId="{CD29965E-20E4-4A5E-829B-8DEE0A5499D5}" dt="2026-04-12T23:21:55.315" v="65" actId="962"/>
          <ac:spMkLst>
            <pc:docMk/>
            <pc:sldMk cId="944255321" sldId="274"/>
            <ac:spMk id="14" creationId="{2B759B89-1342-626D-0117-300C9495D24E}"/>
          </ac:spMkLst>
        </pc:spChg>
        <pc:spChg chg="mod">
          <ac:chgData name="Liam Greenaway" userId="c706b77f-c5cf-4f95-aa99-ddd5c18db2ba" providerId="ADAL" clId="{CD29965E-20E4-4A5E-829B-8DEE0A5499D5}" dt="2026-04-13T02:36:55.808" v="111" actId="962"/>
          <ac:spMkLst>
            <pc:docMk/>
            <pc:sldMk cId="944255321" sldId="274"/>
            <ac:spMk id="15" creationId="{E44B2BDB-EB30-B760-71E0-1875478168DC}"/>
          </ac:spMkLst>
        </pc:spChg>
        <pc:spChg chg="ord">
          <ac:chgData name="Liam Greenaway" userId="c706b77f-c5cf-4f95-aa99-ddd5c18db2ba" providerId="ADAL" clId="{CD29965E-20E4-4A5E-829B-8DEE0A5499D5}" dt="2026-04-13T02:37:01.140" v="114" actId="13244"/>
          <ac:spMkLst>
            <pc:docMk/>
            <pc:sldMk cId="944255321" sldId="274"/>
            <ac:spMk id="16" creationId="{71BB4331-566E-6C22-AC61-65C856602215}"/>
          </ac:spMkLst>
        </pc:spChg>
      </pc:sldChg>
      <pc:sldChg chg="modSp mod">
        <pc:chgData name="Liam Greenaway" userId="c706b77f-c5cf-4f95-aa99-ddd5c18db2ba" providerId="ADAL" clId="{CD29965E-20E4-4A5E-829B-8DEE0A5499D5}" dt="2026-04-12T23:24:36.775" v="85" actId="33553"/>
        <pc:sldMkLst>
          <pc:docMk/>
          <pc:sldMk cId="2534016425" sldId="275"/>
        </pc:sldMkLst>
        <pc:spChg chg="mod">
          <ac:chgData name="Liam Greenaway" userId="c706b77f-c5cf-4f95-aa99-ddd5c18db2ba" providerId="ADAL" clId="{CD29965E-20E4-4A5E-829B-8DEE0A5499D5}" dt="2026-04-12T23:24:36.775" v="85" actId="33553"/>
          <ac:spMkLst>
            <pc:docMk/>
            <pc:sldMk cId="2534016425" sldId="275"/>
            <ac:spMk id="2" creationId="{FC277C4B-D376-0949-D4E8-E1F8E4B11A93}"/>
          </ac:spMkLst>
        </pc:spChg>
        <pc:picChg chg="mod">
          <ac:chgData name="Liam Greenaway" userId="c706b77f-c5cf-4f95-aa99-ddd5c18db2ba" providerId="ADAL" clId="{CD29965E-20E4-4A5E-829B-8DEE0A5499D5}" dt="2026-04-12T23:21:58.924" v="67" actId="962"/>
          <ac:picMkLst>
            <pc:docMk/>
            <pc:sldMk cId="2534016425" sldId="275"/>
            <ac:picMk id="3" creationId="{56D37F3C-0613-27BE-A023-4E98AF758C95}"/>
          </ac:picMkLst>
        </pc:picChg>
      </pc:sldChg>
      <pc:sldChg chg="modSp mod">
        <pc:chgData name="Liam Greenaway" userId="c706b77f-c5cf-4f95-aa99-ddd5c18db2ba" providerId="ADAL" clId="{CD29965E-20E4-4A5E-829B-8DEE0A5499D5}" dt="2026-04-12T23:24:44.309" v="86" actId="33553"/>
        <pc:sldMkLst>
          <pc:docMk/>
          <pc:sldMk cId="1230900757" sldId="277"/>
        </pc:sldMkLst>
        <pc:spChg chg="mod">
          <ac:chgData name="Liam Greenaway" userId="c706b77f-c5cf-4f95-aa99-ddd5c18db2ba" providerId="ADAL" clId="{CD29965E-20E4-4A5E-829B-8DEE0A5499D5}" dt="2026-04-12T23:24:44.309" v="86" actId="33553"/>
          <ac:spMkLst>
            <pc:docMk/>
            <pc:sldMk cId="1230900757" sldId="277"/>
            <ac:spMk id="2" creationId="{C2064B35-13B2-C332-D2E1-B54BBD718F4F}"/>
          </ac:spMkLst>
        </pc:spChg>
        <pc:picChg chg="mod">
          <ac:chgData name="Liam Greenaway" userId="c706b77f-c5cf-4f95-aa99-ddd5c18db2ba" providerId="ADAL" clId="{CD29965E-20E4-4A5E-829B-8DEE0A5499D5}" dt="2026-04-12T23:22:08.778" v="75" actId="962"/>
          <ac:picMkLst>
            <pc:docMk/>
            <pc:sldMk cId="1230900757" sldId="277"/>
            <ac:picMk id="4" creationId="{E855690C-E897-C61C-80CA-61CB38447C9D}"/>
          </ac:picMkLst>
        </pc:picChg>
      </pc:sldChg>
      <pc:sldChg chg="modSp mod">
        <pc:chgData name="Liam Greenaway" userId="c706b77f-c5cf-4f95-aa99-ddd5c18db2ba" providerId="ADAL" clId="{CD29965E-20E4-4A5E-829B-8DEE0A5499D5}" dt="2026-04-12T23:24:46.487" v="87" actId="33553"/>
        <pc:sldMkLst>
          <pc:docMk/>
          <pc:sldMk cId="1288344742" sldId="278"/>
        </pc:sldMkLst>
        <pc:spChg chg="mod">
          <ac:chgData name="Liam Greenaway" userId="c706b77f-c5cf-4f95-aa99-ddd5c18db2ba" providerId="ADAL" clId="{CD29965E-20E4-4A5E-829B-8DEE0A5499D5}" dt="2026-04-12T23:24:46.487" v="87" actId="33553"/>
          <ac:spMkLst>
            <pc:docMk/>
            <pc:sldMk cId="1288344742" sldId="278"/>
            <ac:spMk id="2" creationId="{5A808B8F-6A85-8DA0-EC4E-5A3E5FCF0B0A}"/>
          </ac:spMkLst>
        </pc:spChg>
        <pc:picChg chg="mod">
          <ac:chgData name="Liam Greenaway" userId="c706b77f-c5cf-4f95-aa99-ddd5c18db2ba" providerId="ADAL" clId="{CD29965E-20E4-4A5E-829B-8DEE0A5499D5}" dt="2026-04-12T23:22:09.894" v="76" actId="962"/>
          <ac:picMkLst>
            <pc:docMk/>
            <pc:sldMk cId="1288344742" sldId="278"/>
            <ac:picMk id="5" creationId="{1B45DF95-6142-FAB1-7BDE-B0C01B43B581}"/>
          </ac:picMkLst>
        </pc:picChg>
      </pc:sldChg>
      <pc:sldChg chg="modSp mod">
        <pc:chgData name="Liam Greenaway" userId="c706b77f-c5cf-4f95-aa99-ddd5c18db2ba" providerId="ADAL" clId="{CD29965E-20E4-4A5E-829B-8DEE0A5499D5}" dt="2026-04-12T23:22:43.468" v="84" actId="33553"/>
        <pc:sldMkLst>
          <pc:docMk/>
          <pc:sldMk cId="2290238368" sldId="279"/>
        </pc:sldMkLst>
        <pc:spChg chg="mod">
          <ac:chgData name="Liam Greenaway" userId="c706b77f-c5cf-4f95-aa99-ddd5c18db2ba" providerId="ADAL" clId="{CD29965E-20E4-4A5E-829B-8DEE0A5499D5}" dt="2026-04-12T23:22:43.468" v="84" actId="33553"/>
          <ac:spMkLst>
            <pc:docMk/>
            <pc:sldMk cId="2290238368" sldId="279"/>
            <ac:spMk id="2" creationId="{DCE31979-8D21-2ED6-2926-C928160C8614}"/>
          </ac:spMkLst>
        </pc:spChg>
        <pc:picChg chg="mod">
          <ac:chgData name="Liam Greenaway" userId="c706b77f-c5cf-4f95-aa99-ddd5c18db2ba" providerId="ADAL" clId="{CD29965E-20E4-4A5E-829B-8DEE0A5499D5}" dt="2026-04-12T23:21:57.031" v="66" actId="962"/>
          <ac:picMkLst>
            <pc:docMk/>
            <pc:sldMk cId="2290238368" sldId="279"/>
            <ac:picMk id="3" creationId="{5678B476-3CA4-C08F-8175-A3A8E412FCF4}"/>
          </ac:picMkLst>
        </pc:picChg>
      </pc:sldChg>
      <pc:sldChg chg="modSp mod">
        <pc:chgData name="Liam Greenaway" userId="c706b77f-c5cf-4f95-aa99-ddd5c18db2ba" providerId="ADAL" clId="{CD29965E-20E4-4A5E-829B-8DEE0A5499D5}" dt="2026-04-12T23:19:32.564" v="12" actId="962"/>
        <pc:sldMkLst>
          <pc:docMk/>
          <pc:sldMk cId="1007493262" sldId="280"/>
        </pc:sldMkLst>
        <pc:spChg chg="mod">
          <ac:chgData name="Liam Greenaway" userId="c706b77f-c5cf-4f95-aa99-ddd5c18db2ba" providerId="ADAL" clId="{CD29965E-20E4-4A5E-829B-8DEE0A5499D5}" dt="2026-04-12T23:19:21.722" v="10" actId="962"/>
          <ac:spMkLst>
            <pc:docMk/>
            <pc:sldMk cId="1007493262" sldId="280"/>
            <ac:spMk id="6" creationId="{42E68BEF-3782-E63E-4BE4-B9CBAB10DD41}"/>
          </ac:spMkLst>
        </pc:spChg>
        <pc:picChg chg="mod">
          <ac:chgData name="Liam Greenaway" userId="c706b77f-c5cf-4f95-aa99-ddd5c18db2ba" providerId="ADAL" clId="{CD29965E-20E4-4A5E-829B-8DEE0A5499D5}" dt="2026-04-12T23:19:32.564" v="12" actId="962"/>
          <ac:picMkLst>
            <pc:docMk/>
            <pc:sldMk cId="1007493262" sldId="280"/>
            <ac:picMk id="8" creationId="{45F19D24-461B-A3F2-A795-C8B4F61C1509}"/>
          </ac:picMkLst>
        </pc:picChg>
      </pc:sldChg>
      <pc:sldChg chg="modSp mod">
        <pc:chgData name="Liam Greenaway" userId="c706b77f-c5cf-4f95-aa99-ddd5c18db2ba" providerId="ADAL" clId="{CD29965E-20E4-4A5E-829B-8DEE0A5499D5}" dt="2026-04-12T23:19:45.703" v="24" actId="962"/>
        <pc:sldMkLst>
          <pc:docMk/>
          <pc:sldMk cId="4122552816" sldId="281"/>
        </pc:sldMkLst>
        <pc:picChg chg="mod">
          <ac:chgData name="Liam Greenaway" userId="c706b77f-c5cf-4f95-aa99-ddd5c18db2ba" providerId="ADAL" clId="{CD29965E-20E4-4A5E-829B-8DEE0A5499D5}" dt="2026-04-12T23:19:37.670" v="15" actId="962"/>
          <ac:picMkLst>
            <pc:docMk/>
            <pc:sldMk cId="4122552816" sldId="281"/>
            <ac:picMk id="6" creationId="{F183B556-60FC-7662-85CF-3B297D4D4880}"/>
          </ac:picMkLst>
        </pc:picChg>
        <pc:picChg chg="mod">
          <ac:chgData name="Liam Greenaway" userId="c706b77f-c5cf-4f95-aa99-ddd5c18db2ba" providerId="ADAL" clId="{CD29965E-20E4-4A5E-829B-8DEE0A5499D5}" dt="2026-04-12T23:19:39.093" v="16" actId="962"/>
          <ac:picMkLst>
            <pc:docMk/>
            <pc:sldMk cId="4122552816" sldId="281"/>
            <ac:picMk id="8" creationId="{E234FC2A-7AB4-6771-75FC-E3FCEBAC7C92}"/>
          </ac:picMkLst>
        </pc:picChg>
        <pc:picChg chg="mod">
          <ac:chgData name="Liam Greenaway" userId="c706b77f-c5cf-4f95-aa99-ddd5c18db2ba" providerId="ADAL" clId="{CD29965E-20E4-4A5E-829B-8DEE0A5499D5}" dt="2026-04-12T23:19:40.077" v="17" actId="962"/>
          <ac:picMkLst>
            <pc:docMk/>
            <pc:sldMk cId="4122552816" sldId="281"/>
            <ac:picMk id="9" creationId="{6C6B0483-0520-4495-5F72-C7E6A61046FC}"/>
          </ac:picMkLst>
        </pc:picChg>
        <pc:picChg chg="mod">
          <ac:chgData name="Liam Greenaway" userId="c706b77f-c5cf-4f95-aa99-ddd5c18db2ba" providerId="ADAL" clId="{CD29965E-20E4-4A5E-829B-8DEE0A5499D5}" dt="2026-04-12T23:19:40.837" v="18" actId="962"/>
          <ac:picMkLst>
            <pc:docMk/>
            <pc:sldMk cId="4122552816" sldId="281"/>
            <ac:picMk id="10" creationId="{4E95DE11-E8C0-7681-6EC9-C8AEC586DF4D}"/>
          </ac:picMkLst>
        </pc:picChg>
        <pc:picChg chg="mod">
          <ac:chgData name="Liam Greenaway" userId="c706b77f-c5cf-4f95-aa99-ddd5c18db2ba" providerId="ADAL" clId="{CD29965E-20E4-4A5E-829B-8DEE0A5499D5}" dt="2026-04-12T23:19:41.937" v="19" actId="962"/>
          <ac:picMkLst>
            <pc:docMk/>
            <pc:sldMk cId="4122552816" sldId="281"/>
            <ac:picMk id="11" creationId="{917DB4ED-2FAB-A191-303B-78BCA4FAD822}"/>
          </ac:picMkLst>
        </pc:picChg>
        <pc:picChg chg="mod">
          <ac:chgData name="Liam Greenaway" userId="c706b77f-c5cf-4f95-aa99-ddd5c18db2ba" providerId="ADAL" clId="{CD29965E-20E4-4A5E-829B-8DEE0A5499D5}" dt="2026-04-12T23:19:42.828" v="20" actId="962"/>
          <ac:picMkLst>
            <pc:docMk/>
            <pc:sldMk cId="4122552816" sldId="281"/>
            <ac:picMk id="12" creationId="{D9AD78FD-C7DE-D4EC-C1BF-CC7BF932CACD}"/>
          </ac:picMkLst>
        </pc:picChg>
        <pc:picChg chg="mod">
          <ac:chgData name="Liam Greenaway" userId="c706b77f-c5cf-4f95-aa99-ddd5c18db2ba" providerId="ADAL" clId="{CD29965E-20E4-4A5E-829B-8DEE0A5499D5}" dt="2026-04-12T23:19:43.389" v="21" actId="962"/>
          <ac:picMkLst>
            <pc:docMk/>
            <pc:sldMk cId="4122552816" sldId="281"/>
            <ac:picMk id="13" creationId="{3F50AA90-70F4-C315-94CE-32317046A291}"/>
          </ac:picMkLst>
        </pc:picChg>
        <pc:picChg chg="mod">
          <ac:chgData name="Liam Greenaway" userId="c706b77f-c5cf-4f95-aa99-ddd5c18db2ba" providerId="ADAL" clId="{CD29965E-20E4-4A5E-829B-8DEE0A5499D5}" dt="2026-04-12T23:19:44.368" v="22" actId="962"/>
          <ac:picMkLst>
            <pc:docMk/>
            <pc:sldMk cId="4122552816" sldId="281"/>
            <ac:picMk id="14" creationId="{5357EDA8-AE75-9196-1632-58339BCE8DB4}"/>
          </ac:picMkLst>
        </pc:picChg>
        <pc:picChg chg="mod">
          <ac:chgData name="Liam Greenaway" userId="c706b77f-c5cf-4f95-aa99-ddd5c18db2ba" providerId="ADAL" clId="{CD29965E-20E4-4A5E-829B-8DEE0A5499D5}" dt="2026-04-12T23:19:45.025" v="23" actId="962"/>
          <ac:picMkLst>
            <pc:docMk/>
            <pc:sldMk cId="4122552816" sldId="281"/>
            <ac:picMk id="16" creationId="{2F8B19E4-B5FE-780E-73F0-9477BC278614}"/>
          </ac:picMkLst>
        </pc:picChg>
        <pc:picChg chg="mod">
          <ac:chgData name="Liam Greenaway" userId="c706b77f-c5cf-4f95-aa99-ddd5c18db2ba" providerId="ADAL" clId="{CD29965E-20E4-4A5E-829B-8DEE0A5499D5}" dt="2026-04-12T23:19:45.703" v="24" actId="962"/>
          <ac:picMkLst>
            <pc:docMk/>
            <pc:sldMk cId="4122552816" sldId="281"/>
            <ac:picMk id="27" creationId="{36790385-3A23-34C7-A0FB-EC171CE8314A}"/>
          </ac:picMkLst>
        </pc:picChg>
      </pc:sldChg>
      <pc:sldChg chg="modSp mod">
        <pc:chgData name="Liam Greenaway" userId="c706b77f-c5cf-4f95-aa99-ddd5c18db2ba" providerId="ADAL" clId="{CD29965E-20E4-4A5E-829B-8DEE0A5499D5}" dt="2026-04-13T02:35:16.402" v="91" actId="13244"/>
        <pc:sldMkLst>
          <pc:docMk/>
          <pc:sldMk cId="1164400452" sldId="282"/>
        </pc:sldMkLst>
        <pc:spChg chg="ord">
          <ac:chgData name="Liam Greenaway" userId="c706b77f-c5cf-4f95-aa99-ddd5c18db2ba" providerId="ADAL" clId="{CD29965E-20E4-4A5E-829B-8DEE0A5499D5}" dt="2026-04-13T02:35:16.402" v="91" actId="13244"/>
          <ac:spMkLst>
            <pc:docMk/>
            <pc:sldMk cId="1164400452" sldId="282"/>
            <ac:spMk id="34" creationId="{5B2C0EB5-D07F-BD2B-D505-58AD7466A1C0}"/>
          </ac:spMkLst>
        </pc:spChg>
        <pc:picChg chg="mod">
          <ac:chgData name="Liam Greenaway" userId="c706b77f-c5cf-4f95-aa99-ddd5c18db2ba" providerId="ADAL" clId="{CD29965E-20E4-4A5E-829B-8DEE0A5499D5}" dt="2026-04-12T23:19:46.678" v="25" actId="962"/>
          <ac:picMkLst>
            <pc:docMk/>
            <pc:sldMk cId="1164400452" sldId="282"/>
            <ac:picMk id="3" creationId="{28481836-FFD0-5526-6F95-508E3DEE13A5}"/>
          </ac:picMkLst>
        </pc:picChg>
        <pc:picChg chg="mod">
          <ac:chgData name="Liam Greenaway" userId="c706b77f-c5cf-4f95-aa99-ddd5c18db2ba" providerId="ADAL" clId="{CD29965E-20E4-4A5E-829B-8DEE0A5499D5}" dt="2026-04-12T23:19:47.276" v="26" actId="962"/>
          <ac:picMkLst>
            <pc:docMk/>
            <pc:sldMk cId="1164400452" sldId="282"/>
            <ac:picMk id="28" creationId="{27E92646-AA49-CB2F-153C-75E85FFBDBC8}"/>
          </ac:picMkLst>
        </pc:picChg>
        <pc:picChg chg="mod">
          <ac:chgData name="Liam Greenaway" userId="c706b77f-c5cf-4f95-aa99-ddd5c18db2ba" providerId="ADAL" clId="{CD29965E-20E4-4A5E-829B-8DEE0A5499D5}" dt="2026-04-12T23:19:48.113" v="27" actId="962"/>
          <ac:picMkLst>
            <pc:docMk/>
            <pc:sldMk cId="1164400452" sldId="282"/>
            <ac:picMk id="29" creationId="{E90EF0FA-6364-E273-1947-00AF6419A049}"/>
          </ac:picMkLst>
        </pc:picChg>
        <pc:picChg chg="mod">
          <ac:chgData name="Liam Greenaway" userId="c706b77f-c5cf-4f95-aa99-ddd5c18db2ba" providerId="ADAL" clId="{CD29965E-20E4-4A5E-829B-8DEE0A5499D5}" dt="2026-04-12T23:19:48.860" v="28" actId="962"/>
          <ac:picMkLst>
            <pc:docMk/>
            <pc:sldMk cId="1164400452" sldId="282"/>
            <ac:picMk id="30" creationId="{B8908513-649E-2805-8E6F-193CD75D7F3D}"/>
          </ac:picMkLst>
        </pc:picChg>
        <pc:picChg chg="mod">
          <ac:chgData name="Liam Greenaway" userId="c706b77f-c5cf-4f95-aa99-ddd5c18db2ba" providerId="ADAL" clId="{CD29965E-20E4-4A5E-829B-8DEE0A5499D5}" dt="2026-04-12T23:19:49.430" v="29" actId="962"/>
          <ac:picMkLst>
            <pc:docMk/>
            <pc:sldMk cId="1164400452" sldId="282"/>
            <ac:picMk id="31" creationId="{F85B36EA-C722-B844-6DE9-F699830CFB70}"/>
          </ac:picMkLst>
        </pc:picChg>
        <pc:picChg chg="mod">
          <ac:chgData name="Liam Greenaway" userId="c706b77f-c5cf-4f95-aa99-ddd5c18db2ba" providerId="ADAL" clId="{CD29965E-20E4-4A5E-829B-8DEE0A5499D5}" dt="2026-04-12T23:19:50.106" v="30" actId="962"/>
          <ac:picMkLst>
            <pc:docMk/>
            <pc:sldMk cId="1164400452" sldId="282"/>
            <ac:picMk id="32" creationId="{8B571444-7AE8-477F-3C7F-0690B047AA49}"/>
          </ac:picMkLst>
        </pc:picChg>
        <pc:picChg chg="mod">
          <ac:chgData name="Liam Greenaway" userId="c706b77f-c5cf-4f95-aa99-ddd5c18db2ba" providerId="ADAL" clId="{CD29965E-20E4-4A5E-829B-8DEE0A5499D5}" dt="2026-04-12T23:19:51.197" v="31" actId="962"/>
          <ac:picMkLst>
            <pc:docMk/>
            <pc:sldMk cId="1164400452" sldId="282"/>
            <ac:picMk id="33" creationId="{F7FFCB91-AB0C-37A3-C700-1DC373FC49C6}"/>
          </ac:picMkLst>
        </pc:picChg>
        <pc:picChg chg="mod">
          <ac:chgData name="Liam Greenaway" userId="c706b77f-c5cf-4f95-aa99-ddd5c18db2ba" providerId="ADAL" clId="{CD29965E-20E4-4A5E-829B-8DEE0A5499D5}" dt="2026-04-12T23:19:52.041" v="32" actId="962"/>
          <ac:picMkLst>
            <pc:docMk/>
            <pc:sldMk cId="1164400452" sldId="282"/>
            <ac:picMk id="35" creationId="{EBF54227-E495-2776-1632-3B5EC6B6E248}"/>
          </ac:picMkLst>
        </pc:picChg>
        <pc:picChg chg="mod">
          <ac:chgData name="Liam Greenaway" userId="c706b77f-c5cf-4f95-aa99-ddd5c18db2ba" providerId="ADAL" clId="{CD29965E-20E4-4A5E-829B-8DEE0A5499D5}" dt="2026-04-12T23:19:52.608" v="33" actId="962"/>
          <ac:picMkLst>
            <pc:docMk/>
            <pc:sldMk cId="1164400452" sldId="282"/>
            <ac:picMk id="37" creationId="{59A52528-8EEB-B589-3E5D-CE1DE67C33B1}"/>
          </ac:picMkLst>
        </pc:picChg>
      </pc:sldChg>
      <pc:sldChg chg="modSp mod">
        <pc:chgData name="Liam Greenaway" userId="c706b77f-c5cf-4f95-aa99-ddd5c18db2ba" providerId="ADAL" clId="{CD29965E-20E4-4A5E-829B-8DEE0A5499D5}" dt="2026-04-13T02:35:27.446" v="93" actId="13244"/>
        <pc:sldMkLst>
          <pc:docMk/>
          <pc:sldMk cId="3890442232" sldId="283"/>
        </pc:sldMkLst>
        <pc:spChg chg="ord">
          <ac:chgData name="Liam Greenaway" userId="c706b77f-c5cf-4f95-aa99-ddd5c18db2ba" providerId="ADAL" clId="{CD29965E-20E4-4A5E-829B-8DEE0A5499D5}" dt="2026-04-13T02:35:24.925" v="92" actId="13244"/>
          <ac:spMkLst>
            <pc:docMk/>
            <pc:sldMk cId="3890442232" sldId="283"/>
            <ac:spMk id="3" creationId="{A61F4C92-0AA8-3CE0-EAFE-DFA8FA0640F6}"/>
          </ac:spMkLst>
        </pc:spChg>
        <pc:spChg chg="ord">
          <ac:chgData name="Liam Greenaway" userId="c706b77f-c5cf-4f95-aa99-ddd5c18db2ba" providerId="ADAL" clId="{CD29965E-20E4-4A5E-829B-8DEE0A5499D5}" dt="2026-04-13T02:35:27.446" v="93" actId="13244"/>
          <ac:spMkLst>
            <pc:docMk/>
            <pc:sldMk cId="3890442232" sldId="283"/>
            <ac:spMk id="4" creationId="{AD07A415-1A0A-4C0E-E199-13F952344D6E}"/>
          </ac:spMkLst>
        </pc:spChg>
        <pc:picChg chg="mod">
          <ac:chgData name="Liam Greenaway" userId="c706b77f-c5cf-4f95-aa99-ddd5c18db2ba" providerId="ADAL" clId="{CD29965E-20E4-4A5E-829B-8DEE0A5499D5}" dt="2026-04-12T23:19:55.464" v="35" actId="962"/>
          <ac:picMkLst>
            <pc:docMk/>
            <pc:sldMk cId="3890442232" sldId="283"/>
            <ac:picMk id="5" creationId="{E0E2DB87-85C9-B615-24F6-7D4D6EEBA3DB}"/>
          </ac:picMkLst>
        </pc:picChg>
        <pc:picChg chg="mod">
          <ac:chgData name="Liam Greenaway" userId="c706b77f-c5cf-4f95-aa99-ddd5c18db2ba" providerId="ADAL" clId="{CD29965E-20E4-4A5E-829B-8DEE0A5499D5}" dt="2026-04-12T23:19:56.067" v="36" actId="962"/>
          <ac:picMkLst>
            <pc:docMk/>
            <pc:sldMk cId="3890442232" sldId="283"/>
            <ac:picMk id="6" creationId="{C8A6D4B9-17CA-E73F-236B-50543A3C96A0}"/>
          </ac:picMkLst>
        </pc:picChg>
        <pc:picChg chg="mod">
          <ac:chgData name="Liam Greenaway" userId="c706b77f-c5cf-4f95-aa99-ddd5c18db2ba" providerId="ADAL" clId="{CD29965E-20E4-4A5E-829B-8DEE0A5499D5}" dt="2026-04-12T23:19:56.777" v="37" actId="962"/>
          <ac:picMkLst>
            <pc:docMk/>
            <pc:sldMk cId="3890442232" sldId="283"/>
            <ac:picMk id="7" creationId="{EDADE5AC-6EE7-96BA-CD69-5B60BDAC1435}"/>
          </ac:picMkLst>
        </pc:picChg>
      </pc:sldChg>
      <pc:sldChg chg="modSp">
        <pc:chgData name="Liam Greenaway" userId="c706b77f-c5cf-4f95-aa99-ddd5c18db2ba" providerId="ADAL" clId="{CD29965E-20E4-4A5E-829B-8DEE0A5499D5}" dt="2026-04-12T23:20:06.985" v="39" actId="962"/>
        <pc:sldMkLst>
          <pc:docMk/>
          <pc:sldMk cId="605175632" sldId="284"/>
        </pc:sldMkLst>
        <pc:grpChg chg="mod">
          <ac:chgData name="Liam Greenaway" userId="c706b77f-c5cf-4f95-aa99-ddd5c18db2ba" providerId="ADAL" clId="{CD29965E-20E4-4A5E-829B-8DEE0A5499D5}" dt="2026-04-12T23:20:06.985" v="39" actId="962"/>
          <ac:grpSpMkLst>
            <pc:docMk/>
            <pc:sldMk cId="605175632" sldId="284"/>
            <ac:grpSpMk id="4" creationId="{CF7666A0-C190-DB36-DAF1-47A79BC21275}"/>
          </ac:grpSpMkLst>
        </pc:grpChg>
      </pc:sldChg>
      <pc:sldChg chg="modSp mod">
        <pc:chgData name="Liam Greenaway" userId="c706b77f-c5cf-4f95-aa99-ddd5c18db2ba" providerId="ADAL" clId="{CD29965E-20E4-4A5E-829B-8DEE0A5499D5}" dt="2026-04-13T02:36:50.638" v="110" actId="13244"/>
        <pc:sldMkLst>
          <pc:docMk/>
          <pc:sldMk cId="3101715077" sldId="287"/>
        </pc:sldMkLst>
        <pc:spChg chg="ord">
          <ac:chgData name="Liam Greenaway" userId="c706b77f-c5cf-4f95-aa99-ddd5c18db2ba" providerId="ADAL" clId="{CD29965E-20E4-4A5E-829B-8DEE0A5499D5}" dt="2026-04-13T02:36:49.151" v="109" actId="13244"/>
          <ac:spMkLst>
            <pc:docMk/>
            <pc:sldMk cId="3101715077" sldId="287"/>
            <ac:spMk id="10" creationId="{A17635C7-81BA-6E69-560D-A62CEFE59956}"/>
          </ac:spMkLst>
        </pc:spChg>
        <pc:spChg chg="ord">
          <ac:chgData name="Liam Greenaway" userId="c706b77f-c5cf-4f95-aa99-ddd5c18db2ba" providerId="ADAL" clId="{CD29965E-20E4-4A5E-829B-8DEE0A5499D5}" dt="2026-04-13T02:36:50.638" v="110" actId="13244"/>
          <ac:spMkLst>
            <pc:docMk/>
            <pc:sldMk cId="3101715077" sldId="287"/>
            <ac:spMk id="11" creationId="{95FCCEDE-45EF-F750-38F1-4F5AD1944EFC}"/>
          </ac:spMkLst>
        </pc:spChg>
        <pc:picChg chg="mod">
          <ac:chgData name="Liam Greenaway" userId="c706b77f-c5cf-4f95-aa99-ddd5c18db2ba" providerId="ADAL" clId="{CD29965E-20E4-4A5E-829B-8DEE0A5499D5}" dt="2026-04-12T23:21:50.224" v="60" actId="962"/>
          <ac:picMkLst>
            <pc:docMk/>
            <pc:sldMk cId="3101715077" sldId="287"/>
            <ac:picMk id="4" creationId="{C4B4C9DA-C249-C904-C6C6-9D1CA6EB2FF1}"/>
          </ac:picMkLst>
        </pc:picChg>
        <pc:picChg chg="mod">
          <ac:chgData name="Liam Greenaway" userId="c706b77f-c5cf-4f95-aa99-ddd5c18db2ba" providerId="ADAL" clId="{CD29965E-20E4-4A5E-829B-8DEE0A5499D5}" dt="2026-04-12T23:21:51.096" v="61" actId="962"/>
          <ac:picMkLst>
            <pc:docMk/>
            <pc:sldMk cId="3101715077" sldId="287"/>
            <ac:picMk id="5" creationId="{8C1261CC-530D-18DA-FD5A-4F30133322A5}"/>
          </ac:picMkLst>
        </pc:picChg>
      </pc:sldChg>
      <pc:sldChg chg="modSp mod">
        <pc:chgData name="Liam Greenaway" userId="c706b77f-c5cf-4f95-aa99-ddd5c18db2ba" providerId="ADAL" clId="{CD29965E-20E4-4A5E-829B-8DEE0A5499D5}" dt="2026-04-12T23:22:06.994" v="74" actId="962"/>
        <pc:sldMkLst>
          <pc:docMk/>
          <pc:sldMk cId="1377377669" sldId="289"/>
        </pc:sldMkLst>
        <pc:picChg chg="mod">
          <ac:chgData name="Liam Greenaway" userId="c706b77f-c5cf-4f95-aa99-ddd5c18db2ba" providerId="ADAL" clId="{CD29965E-20E4-4A5E-829B-8DEE0A5499D5}" dt="2026-04-12T23:22:03.972" v="70" actId="962"/>
          <ac:picMkLst>
            <pc:docMk/>
            <pc:sldMk cId="1377377669" sldId="289"/>
            <ac:picMk id="18" creationId="{0C2521BD-9856-D278-05EF-65BE29DBB1A9}"/>
          </ac:picMkLst>
        </pc:picChg>
        <pc:picChg chg="mod">
          <ac:chgData name="Liam Greenaway" userId="c706b77f-c5cf-4f95-aa99-ddd5c18db2ba" providerId="ADAL" clId="{CD29965E-20E4-4A5E-829B-8DEE0A5499D5}" dt="2026-04-12T23:22:04.478" v="71" actId="962"/>
          <ac:picMkLst>
            <pc:docMk/>
            <pc:sldMk cId="1377377669" sldId="289"/>
            <ac:picMk id="19" creationId="{BFB6BC22-1F58-EE24-5EFC-7B6A5582B917}"/>
          </ac:picMkLst>
        </pc:picChg>
        <pc:picChg chg="mod">
          <ac:chgData name="Liam Greenaway" userId="c706b77f-c5cf-4f95-aa99-ddd5c18db2ba" providerId="ADAL" clId="{CD29965E-20E4-4A5E-829B-8DEE0A5499D5}" dt="2026-04-12T23:22:05.509" v="72" actId="962"/>
          <ac:picMkLst>
            <pc:docMk/>
            <pc:sldMk cId="1377377669" sldId="289"/>
            <ac:picMk id="20" creationId="{4F9ACF03-5B1C-7918-A6A3-84C8E24B3F35}"/>
          </ac:picMkLst>
        </pc:picChg>
        <pc:picChg chg="mod">
          <ac:chgData name="Liam Greenaway" userId="c706b77f-c5cf-4f95-aa99-ddd5c18db2ba" providerId="ADAL" clId="{CD29965E-20E4-4A5E-829B-8DEE0A5499D5}" dt="2026-04-12T23:22:06.124" v="73" actId="962"/>
          <ac:picMkLst>
            <pc:docMk/>
            <pc:sldMk cId="1377377669" sldId="289"/>
            <ac:picMk id="21" creationId="{4A4EEF85-F9B8-9BF7-1994-66CED3F946D2}"/>
          </ac:picMkLst>
        </pc:picChg>
        <pc:picChg chg="mod">
          <ac:chgData name="Liam Greenaway" userId="c706b77f-c5cf-4f95-aa99-ddd5c18db2ba" providerId="ADAL" clId="{CD29965E-20E4-4A5E-829B-8DEE0A5499D5}" dt="2026-04-12T23:22:06.994" v="74" actId="962"/>
          <ac:picMkLst>
            <pc:docMk/>
            <pc:sldMk cId="1377377669" sldId="289"/>
            <ac:picMk id="22" creationId="{0D12CFDF-7AB0-F386-C552-D510EFFEE097}"/>
          </ac:picMkLst>
        </pc:picChg>
      </pc:sldChg>
      <pc:sldChg chg="modSp mod">
        <pc:chgData name="Liam Greenaway" userId="c706b77f-c5cf-4f95-aa99-ddd5c18db2ba" providerId="ADAL" clId="{CD29965E-20E4-4A5E-829B-8DEE0A5499D5}" dt="2026-04-12T23:19:10.732" v="2" actId="962"/>
        <pc:sldMkLst>
          <pc:docMk/>
          <pc:sldMk cId="3331918497" sldId="290"/>
        </pc:sldMkLst>
        <pc:picChg chg="mod">
          <ac:chgData name="Liam Greenaway" userId="c706b77f-c5cf-4f95-aa99-ddd5c18db2ba" providerId="ADAL" clId="{CD29965E-20E4-4A5E-829B-8DEE0A5499D5}" dt="2026-04-12T23:19:10.732" v="2" actId="962"/>
          <ac:picMkLst>
            <pc:docMk/>
            <pc:sldMk cId="3331918497" sldId="290"/>
            <ac:picMk id="6" creationId="{8A51145C-3B2A-E39D-F62E-D2E9C40006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13/04/2026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74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9737E1E-1AD1-56B8-4741-3B5630AE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746968"/>
            <a:ext cx="4851320" cy="2852737"/>
          </a:xfrm>
        </p:spPr>
        <p:txBody>
          <a:bodyPr>
            <a:normAutofit/>
          </a:bodyPr>
          <a:lstStyle/>
          <a:p>
            <a:r>
              <a:rPr lang="zh-CN" altLang="en-US" dirty="0"/>
              <a:t>了解您的智能手机</a:t>
            </a:r>
            <a:endParaRPr lang="en-A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0BD990-090D-F50F-7534-4F0E2EF9E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083919"/>
            <a:ext cx="5264150" cy="583039"/>
          </a:xfrm>
        </p:spPr>
        <p:txBody>
          <a:bodyPr/>
          <a:lstStyle/>
          <a:p>
            <a:r>
              <a:rPr lang="zh-CN" altLang="en-US" dirty="0"/>
              <a:t>老年人科技通</a:t>
            </a:r>
            <a:endParaRPr lang="en-AU" dirty="0"/>
          </a:p>
          <a:p>
            <a:endParaRPr lang="en-AU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19BC39-9245-52E1-5B5A-0787FE13CD2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2067477"/>
            <a:ext cx="5264150" cy="583039"/>
          </a:xfrm>
        </p:spPr>
        <p:txBody>
          <a:bodyPr/>
          <a:lstStyle/>
          <a:p>
            <a:r>
              <a:rPr lang="zh-CN" altLang="en-US" dirty="0"/>
              <a:t>课题 </a:t>
            </a:r>
            <a:r>
              <a:rPr lang="en-US" altLang="zh-CN" dirty="0"/>
              <a:t>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7AF6-5CF9-31D4-4D05-3FDD71C5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主要部件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15C9-6B90-CC45-CB7B-72C0DAD6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大多数智能手机都有这些部件：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前置摄像头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侧边按钮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充电口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000" dirty="0"/>
              <a:t>SIM </a:t>
            </a:r>
            <a:r>
              <a:rPr lang="zh-CN" altLang="en-US" sz="2000" dirty="0"/>
              <a:t>卡槽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音量按钮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铃声</a:t>
            </a:r>
            <a:r>
              <a:rPr lang="en-US" altLang="zh-CN" sz="2000" dirty="0"/>
              <a:t>/</a:t>
            </a:r>
            <a:r>
              <a:rPr lang="zh-CN" altLang="en-US" sz="2000" dirty="0"/>
              <a:t>静音开关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后置摄像头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闪光灯</a:t>
            </a:r>
          </a:p>
        </p:txBody>
      </p:sp>
      <p:grpSp>
        <p:nvGrpSpPr>
          <p:cNvPr id="4" name="Group 3" descr="labelled diagram of phone">
            <a:extLst>
              <a:ext uri="{FF2B5EF4-FFF2-40B4-BE49-F238E27FC236}">
                <a16:creationId xmlns:a16="http://schemas.microsoft.com/office/drawing/2014/main" id="{CF7666A0-C190-DB36-DAF1-47A79BC21275}"/>
              </a:ext>
            </a:extLst>
          </p:cNvPr>
          <p:cNvGrpSpPr/>
          <p:nvPr/>
        </p:nvGrpSpPr>
        <p:grpSpPr>
          <a:xfrm>
            <a:off x="5909248" y="1440585"/>
            <a:ext cx="5789762" cy="5121418"/>
            <a:chOff x="3023731" y="6894697"/>
            <a:chExt cx="3013334" cy="26654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CA2DDB-33C8-6296-9B0C-44DDB0E2CB25}"/>
                </a:ext>
              </a:extLst>
            </p:cNvPr>
            <p:cNvGrpSpPr/>
            <p:nvPr/>
          </p:nvGrpSpPr>
          <p:grpSpPr>
            <a:xfrm>
              <a:off x="3368216" y="7100088"/>
              <a:ext cx="2668849" cy="2228290"/>
              <a:chOff x="1686144" y="7247918"/>
              <a:chExt cx="2668849" cy="2228290"/>
            </a:xfrm>
          </p:grpSpPr>
          <p:pic>
            <p:nvPicPr>
              <p:cNvPr id="30" name="Picture 4" descr="Generated image">
                <a:extLst>
                  <a:ext uri="{FF2B5EF4-FFF2-40B4-BE49-F238E27FC236}">
                    <a16:creationId xmlns:a16="http://schemas.microsoft.com/office/drawing/2014/main" id="{F2C38A6A-ED42-982D-FB4C-C8112A02EB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5" t="5948" r="11850" b="6366"/>
              <a:stretch>
                <a:fillRect/>
              </a:stretch>
            </p:blipFill>
            <p:spPr bwMode="auto">
              <a:xfrm>
                <a:off x="1686144" y="7247918"/>
                <a:ext cx="2668849" cy="2228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A578FBF-61AF-9F94-82E4-BE01071A78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36768" y="7358114"/>
                <a:ext cx="36000" cy="3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0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424869-91F6-C4BB-881B-F8683AD504B7}"/>
                </a:ext>
              </a:extLst>
            </p:cNvPr>
            <p:cNvGrpSpPr/>
            <p:nvPr/>
          </p:nvGrpSpPr>
          <p:grpSpPr>
            <a:xfrm>
              <a:off x="3625317" y="6894697"/>
              <a:ext cx="216000" cy="300683"/>
              <a:chOff x="2611363" y="7095211"/>
              <a:chExt cx="216000" cy="3006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61BDED-C8AA-6C4C-D3BE-00FF6E729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11363" y="7095211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1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DC3FC1B-62C1-3635-B638-3202093B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2886" y="7301030"/>
                <a:ext cx="0" cy="9486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92840-80E9-116D-9D2A-962B165DBB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521" y="6894697"/>
              <a:ext cx="216000" cy="21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Telstra Display" panose="020B0504040000000004" pitchFamily="34" charset="77"/>
                  <a:ea typeface="Telstra Display" panose="020B0504040000000004" pitchFamily="34" charset="77"/>
                </a:rPr>
                <a:t>8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AE5A0B-B682-8233-2524-BEC919C6009F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>
              <a:off x="5256521" y="7110697"/>
              <a:ext cx="0" cy="11898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FF706DF-AA00-23C5-A6F0-493D5837F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4473" y="6894697"/>
              <a:ext cx="216000" cy="21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Telstra Display" panose="020B0504040000000004" pitchFamily="34" charset="77"/>
                  <a:ea typeface="Telstra Display" panose="020B0504040000000004" pitchFamily="34" charset="77"/>
                </a:rPr>
                <a:t>7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4D140D-D328-D1A9-EB0A-02FAF580AEB6}"/>
                </a:ext>
              </a:extLst>
            </p:cNvPr>
            <p:cNvCxnSpPr>
              <a:cxnSpLocks/>
              <a:stCxn id="9" idx="4"/>
            </p:cNvCxnSpPr>
            <p:nvPr/>
          </p:nvCxnSpPr>
          <p:spPr>
            <a:xfrm>
              <a:off x="4802473" y="7110697"/>
              <a:ext cx="0" cy="39966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7D1151-B527-0F89-CA89-76D33681440C}"/>
                </a:ext>
              </a:extLst>
            </p:cNvPr>
            <p:cNvGrpSpPr/>
            <p:nvPr/>
          </p:nvGrpSpPr>
          <p:grpSpPr>
            <a:xfrm>
              <a:off x="4383996" y="7739977"/>
              <a:ext cx="290602" cy="216000"/>
              <a:chOff x="3733181" y="7594250"/>
              <a:chExt cx="290602" cy="216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A65F159-F250-48B4-5DE5-BA7BD2369C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07783" y="759425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2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154C8A9-E1E4-31C6-7A46-AA52509ED8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33181" y="7702250"/>
                <a:ext cx="93629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8902BA-D1EF-84A2-62F4-0D1B374F2164}"/>
                </a:ext>
              </a:extLst>
            </p:cNvPr>
            <p:cNvGrpSpPr/>
            <p:nvPr/>
          </p:nvGrpSpPr>
          <p:grpSpPr>
            <a:xfrm flipH="1">
              <a:off x="3025397" y="7434240"/>
              <a:ext cx="336849" cy="216000"/>
              <a:chOff x="3885581" y="7740820"/>
              <a:chExt cx="336849" cy="216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BE5C398-454A-6421-4B94-82DFEFC29A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6430" y="774082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6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51131E3-E733-AD3E-0387-85C75ACEA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CDC4A8-0381-D7EB-0F02-3E2300A50AFE}"/>
                </a:ext>
              </a:extLst>
            </p:cNvPr>
            <p:cNvGrpSpPr/>
            <p:nvPr/>
          </p:nvGrpSpPr>
          <p:grpSpPr>
            <a:xfrm flipH="1">
              <a:off x="3031184" y="7747021"/>
              <a:ext cx="325274" cy="215987"/>
              <a:chOff x="3885581" y="7746773"/>
              <a:chExt cx="325274" cy="21598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ADC678A-052D-7F89-6F7B-C0C9AD18A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94855" y="7746773"/>
                <a:ext cx="216000" cy="21598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5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2A46664-5B28-33E0-3404-EA395E04C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065E26-50FA-C1E1-62DD-2861AE3AC301}"/>
                </a:ext>
              </a:extLst>
            </p:cNvPr>
            <p:cNvGrpSpPr/>
            <p:nvPr/>
          </p:nvGrpSpPr>
          <p:grpSpPr>
            <a:xfrm flipH="1">
              <a:off x="3023731" y="8184335"/>
              <a:ext cx="340181" cy="216000"/>
              <a:chOff x="3885581" y="7744068"/>
              <a:chExt cx="340181" cy="2160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2C719C-7A21-0C51-2005-46C70B0699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9762" y="7744068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4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DAE353B-B014-42D5-E1F5-1E343849CC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2889EC-7607-D1E3-23E2-9B22FF71D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2473" y="7526967"/>
              <a:ext cx="311334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993810-FA36-B9D0-8F2A-9744EE16A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420" y="7342817"/>
              <a:ext cx="126000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69714B-1C35-AB1A-47E6-E91662376960}"/>
                </a:ext>
              </a:extLst>
            </p:cNvPr>
            <p:cNvGrpSpPr/>
            <p:nvPr/>
          </p:nvGrpSpPr>
          <p:grpSpPr>
            <a:xfrm flipV="1">
              <a:off x="3772840" y="9280151"/>
              <a:ext cx="216000" cy="280034"/>
              <a:chOff x="2622264" y="7109057"/>
              <a:chExt cx="216000" cy="28003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66878E7-D044-ACD5-7F19-406BE1ED3F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0264" y="7294227"/>
                <a:ext cx="0" cy="9486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551DEC-DFD0-B5FC-9DCA-8F9BAF9693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622264" y="7109057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517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2F6072B-82D0-91A2-923F-A50A2481B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9" y="1690686"/>
            <a:ext cx="11519999" cy="46314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32AFB4-9A7E-81B8-A57A-2123DDF7D1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95502" y="36512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现在，我们来关机再开机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F646A0-1E96-1481-3713-8C245EA62F3C}"/>
              </a:ext>
            </a:extLst>
          </p:cNvPr>
          <p:cNvSpPr txBox="1">
            <a:spLocks/>
          </p:cNvSpPr>
          <p:nvPr/>
        </p:nvSpPr>
        <p:spPr>
          <a:xfrm>
            <a:off x="677266" y="2435365"/>
            <a:ext cx="5782519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/>
              <a:t>你使用哪种解锁方式：密码、指纹，还是面部识别？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7C5-E780-B5D6-D3B0-416ED4A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82FF-0347-BA6E-9EAB-E1C70A5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让我们试试这些手势</a:t>
            </a:r>
            <a:r>
              <a:rPr lang="en-US" altLang="zh-CN" dirty="0"/>
              <a:t>……</a:t>
            </a:r>
            <a:endParaRPr lang="en-AU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536DF5-0AB7-B066-DC92-8349388D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221" y="2979737"/>
            <a:ext cx="324451" cy="3244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593E1-C15A-C46F-DA1F-8AF7C7B38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42164" y="2864407"/>
            <a:ext cx="439781" cy="439781"/>
            <a:chOff x="1050183" y="2747961"/>
            <a:chExt cx="439781" cy="439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BF2561-776B-53F1-6690-C045D519BA85}"/>
                </a:ext>
              </a:extLst>
            </p:cNvPr>
            <p:cNvSpPr/>
            <p:nvPr/>
          </p:nvSpPr>
          <p:spPr>
            <a:xfrm>
              <a:off x="1050183" y="2747961"/>
              <a:ext cx="439781" cy="43978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37D210-BCF6-C976-BAE3-71B41FDED0B7}"/>
                </a:ext>
              </a:extLst>
            </p:cNvPr>
            <p:cNvSpPr/>
            <p:nvPr/>
          </p:nvSpPr>
          <p:spPr>
            <a:xfrm>
              <a:off x="1157275" y="2856640"/>
              <a:ext cx="225597" cy="225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032631-885E-5B9E-796B-D98F813AF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2437" y="2931722"/>
            <a:ext cx="689411" cy="305149"/>
            <a:chOff x="979090" y="3719232"/>
            <a:chExt cx="689411" cy="305149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7E61D052-DF10-62DE-E2B0-F5266DABD6A4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18AE86F4-258B-36C0-CE23-85CCA617703E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rminator 9">
              <a:extLst>
                <a:ext uri="{FF2B5EF4-FFF2-40B4-BE49-F238E27FC236}">
                  <a16:creationId xmlns:a16="http://schemas.microsoft.com/office/drawing/2014/main" id="{B104DE73-500E-B354-CFE2-AD8841D369C0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9CEC0B-4EB9-8B2A-821D-DD70374D9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740209" y="2931720"/>
            <a:ext cx="689411" cy="305149"/>
            <a:chOff x="979090" y="3719232"/>
            <a:chExt cx="689411" cy="305149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EF23BDB8-00F7-97E5-F016-7EA37C209128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AEEF77A1-A71D-6008-0957-5FB059372313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4907BFCD-EAAE-3A80-7F68-7062FD4A3488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44CDD-A1DD-D23D-9932-10DEC9099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17979" y="2819726"/>
            <a:ext cx="921641" cy="523466"/>
            <a:chOff x="579896" y="5482812"/>
            <a:chExt cx="1272395" cy="722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0D14F7-4604-A238-59B2-B6959D6A1A5C}"/>
                </a:ext>
              </a:extLst>
            </p:cNvPr>
            <p:cNvGrpSpPr/>
            <p:nvPr/>
          </p:nvGrpSpPr>
          <p:grpSpPr>
            <a:xfrm rot="8801882">
              <a:off x="579896" y="5900347"/>
              <a:ext cx="689411" cy="305149"/>
              <a:chOff x="979090" y="3719232"/>
              <a:chExt cx="689411" cy="305149"/>
            </a:xfrm>
          </p:grpSpPr>
          <p:sp>
            <p:nvSpPr>
              <p:cNvPr id="23" name="Terminator 22">
                <a:extLst>
                  <a:ext uri="{FF2B5EF4-FFF2-40B4-BE49-F238E27FC236}">
                    <a16:creationId xmlns:a16="http://schemas.microsoft.com/office/drawing/2014/main" id="{FA962AB2-0D06-7C9B-6C13-BA4F9DC57CDB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2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Terminator 23">
                <a:extLst>
                  <a:ext uri="{FF2B5EF4-FFF2-40B4-BE49-F238E27FC236}">
                    <a16:creationId xmlns:a16="http://schemas.microsoft.com/office/drawing/2014/main" id="{D70D2530-523E-2430-D86A-F89E9E6C8562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rminator 24">
                <a:extLst>
                  <a:ext uri="{FF2B5EF4-FFF2-40B4-BE49-F238E27FC236}">
                    <a16:creationId xmlns:a16="http://schemas.microsoft.com/office/drawing/2014/main" id="{2BF0065F-71FF-1838-071A-524F0CF9478A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467FE8-86D5-2F74-EE8A-84BCC739ED71}"/>
                </a:ext>
              </a:extLst>
            </p:cNvPr>
            <p:cNvGrpSpPr/>
            <p:nvPr/>
          </p:nvGrpSpPr>
          <p:grpSpPr>
            <a:xfrm rot="8801882" flipH="1" flipV="1">
              <a:off x="1162880" y="5482812"/>
              <a:ext cx="689411" cy="305149"/>
              <a:chOff x="979090" y="3719232"/>
              <a:chExt cx="689411" cy="305149"/>
            </a:xfrm>
          </p:grpSpPr>
          <p:sp>
            <p:nvSpPr>
              <p:cNvPr id="27" name="Terminator 26">
                <a:extLst>
                  <a:ext uri="{FF2B5EF4-FFF2-40B4-BE49-F238E27FC236}">
                    <a16:creationId xmlns:a16="http://schemas.microsoft.com/office/drawing/2014/main" id="{AE6D0B85-7FEB-74A3-22A9-5557B9DF5D2D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1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Terminator 27">
                <a:extLst>
                  <a:ext uri="{FF2B5EF4-FFF2-40B4-BE49-F238E27FC236}">
                    <a16:creationId xmlns:a16="http://schemas.microsoft.com/office/drawing/2014/main" id="{E162C98E-FCA7-A4AC-D82F-7C865F497C90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Terminator 28">
                <a:extLst>
                  <a:ext uri="{FF2B5EF4-FFF2-40B4-BE49-F238E27FC236}">
                    <a16:creationId xmlns:a16="http://schemas.microsoft.com/office/drawing/2014/main" id="{A8B446B2-598D-8D71-9269-E5622D9C2B65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D363-9675-4B25-1336-3CEB6F90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32" y="3738600"/>
            <a:ext cx="1598428" cy="767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轻击</a:t>
            </a:r>
            <a:endParaRPr lang="en-AU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8A3131-D15B-4653-FA8F-4F235C814743}"/>
              </a:ext>
            </a:extLst>
          </p:cNvPr>
          <p:cNvSpPr txBox="1">
            <a:spLocks/>
          </p:cNvSpPr>
          <p:nvPr/>
        </p:nvSpPr>
        <p:spPr>
          <a:xfrm>
            <a:off x="500232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sz="2000"/>
              <a:t>Tap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48BCCF-E00F-8855-76CD-5F3B71133991}"/>
              </a:ext>
            </a:extLst>
          </p:cNvPr>
          <p:cNvSpPr txBox="1">
            <a:spLocks/>
          </p:cNvSpPr>
          <p:nvPr/>
        </p:nvSpPr>
        <p:spPr>
          <a:xfrm>
            <a:off x="2662840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轻击并按住</a:t>
            </a:r>
            <a:endParaRPr lang="en-AU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AD95F1-BE5F-58B8-DF90-DF5EAF894067}"/>
              </a:ext>
            </a:extLst>
          </p:cNvPr>
          <p:cNvSpPr txBox="1">
            <a:spLocks/>
          </p:cNvSpPr>
          <p:nvPr/>
        </p:nvSpPr>
        <p:spPr>
          <a:xfrm>
            <a:off x="2662840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Touch and hold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CE1DC0-4647-E995-C2FF-573013AD0E08}"/>
              </a:ext>
            </a:extLst>
          </p:cNvPr>
          <p:cNvSpPr txBox="1">
            <a:spLocks/>
          </p:cNvSpPr>
          <p:nvPr/>
        </p:nvSpPr>
        <p:spPr>
          <a:xfrm>
            <a:off x="5005092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擦动</a:t>
            </a: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131595D-081E-46AF-BE4D-2DEAE92012D5}"/>
              </a:ext>
            </a:extLst>
          </p:cNvPr>
          <p:cNvSpPr txBox="1">
            <a:spLocks/>
          </p:cNvSpPr>
          <p:nvPr/>
        </p:nvSpPr>
        <p:spPr>
          <a:xfrm>
            <a:off x="5005092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Swipe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DCA415-1646-FAC8-044C-073D88BFD4F7}"/>
              </a:ext>
            </a:extLst>
          </p:cNvPr>
          <p:cNvSpPr txBox="1">
            <a:spLocks/>
          </p:cNvSpPr>
          <p:nvPr/>
        </p:nvSpPr>
        <p:spPr>
          <a:xfrm>
            <a:off x="7281694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滚动</a:t>
            </a:r>
            <a:endParaRPr lang="en-AU" sz="20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76D5F52-0BA1-D982-0FCB-8C1DE61F4ED3}"/>
              </a:ext>
            </a:extLst>
          </p:cNvPr>
          <p:cNvSpPr txBox="1">
            <a:spLocks/>
          </p:cNvSpPr>
          <p:nvPr/>
        </p:nvSpPr>
        <p:spPr>
          <a:xfrm>
            <a:off x="7281694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Scroll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36AEB4-F4AA-DEEB-6A00-2055FDFA4B85}"/>
              </a:ext>
            </a:extLst>
          </p:cNvPr>
          <p:cNvSpPr txBox="1">
            <a:spLocks/>
          </p:cNvSpPr>
          <p:nvPr/>
        </p:nvSpPr>
        <p:spPr>
          <a:xfrm>
            <a:off x="9647769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缩放</a:t>
            </a:r>
            <a:endParaRPr lang="en-AU" sz="2000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092F022-C456-36B7-92C9-08A03C82CEEA}"/>
              </a:ext>
            </a:extLst>
          </p:cNvPr>
          <p:cNvSpPr txBox="1">
            <a:spLocks/>
          </p:cNvSpPr>
          <p:nvPr/>
        </p:nvSpPr>
        <p:spPr>
          <a:xfrm>
            <a:off x="9647769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Zoom in and out</a:t>
            </a:r>
          </a:p>
        </p:txBody>
      </p:sp>
    </p:spTree>
    <p:extLst>
      <p:ext uri="{BB962C8B-B14F-4D97-AF65-F5344CB8AC3E}">
        <p14:creationId xmlns:p14="http://schemas.microsoft.com/office/powerpoint/2010/main" val="28747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7" grpId="0" build="p"/>
      <p:bldP spid="11" grpId="0"/>
      <p:bldP spid="16" grpId="0"/>
      <p:bldP spid="12" grpId="0"/>
      <p:bldP spid="31" grpId="0"/>
      <p:bldP spid="13" grpId="0"/>
      <p:bldP spid="32" grpId="0"/>
      <p:bldP spid="14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9850-DB14-1C25-7B56-3E9B37EC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让我们打开</a:t>
            </a:r>
            <a:r>
              <a:rPr lang="en-US" altLang="zh-CN" dirty="0"/>
              <a:t>……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46C17-16F8-E6BF-C80D-BBFB00E03973}"/>
              </a:ext>
            </a:extLst>
          </p:cNvPr>
          <p:cNvSpPr txBox="1">
            <a:spLocks/>
          </p:cNvSpPr>
          <p:nvPr/>
        </p:nvSpPr>
        <p:spPr>
          <a:xfrm>
            <a:off x="989211" y="3863526"/>
            <a:ext cx="2266507" cy="542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设置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FE9A59-D031-261D-2198-98F021636E98}"/>
              </a:ext>
            </a:extLst>
          </p:cNvPr>
          <p:cNvSpPr txBox="1">
            <a:spLocks/>
          </p:cNvSpPr>
          <p:nvPr/>
        </p:nvSpPr>
        <p:spPr>
          <a:xfrm>
            <a:off x="989211" y="426317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Settings</a:t>
            </a:r>
          </a:p>
        </p:txBody>
      </p:sp>
      <p:pic>
        <p:nvPicPr>
          <p:cNvPr id="7" name="Picture 6" descr="settings icon - iphone">
            <a:extLst>
              <a:ext uri="{FF2B5EF4-FFF2-40B4-BE49-F238E27FC236}">
                <a16:creationId xmlns:a16="http://schemas.microsoft.com/office/drawing/2014/main" id="{25E48606-FE53-50A2-D6A4-9ADF0494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26" y="2439323"/>
            <a:ext cx="1325563" cy="1325563"/>
          </a:xfrm>
          <a:prstGeom prst="rect">
            <a:avLst/>
          </a:prstGeom>
        </p:spPr>
      </p:pic>
      <p:pic>
        <p:nvPicPr>
          <p:cNvPr id="3" name="Picture 2" descr="settings icon - android">
            <a:extLst>
              <a:ext uri="{FF2B5EF4-FFF2-40B4-BE49-F238E27FC236}">
                <a16:creationId xmlns:a16="http://schemas.microsoft.com/office/drawing/2014/main" id="{46A00180-8EED-4812-8CF9-B069426C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482858" y="4770561"/>
            <a:ext cx="1274898" cy="127489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FCCDA-7174-B965-66B4-948B5CB122DF}"/>
              </a:ext>
            </a:extLst>
          </p:cNvPr>
          <p:cNvSpPr txBox="1">
            <a:spLocks/>
          </p:cNvSpPr>
          <p:nvPr/>
        </p:nvSpPr>
        <p:spPr>
          <a:xfrm>
            <a:off x="4901993" y="3863526"/>
            <a:ext cx="2266507" cy="542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信息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DB1273-8E50-CAB9-D0EE-55380DA0BF0E}"/>
              </a:ext>
            </a:extLst>
          </p:cNvPr>
          <p:cNvSpPr txBox="1">
            <a:spLocks/>
          </p:cNvSpPr>
          <p:nvPr/>
        </p:nvSpPr>
        <p:spPr>
          <a:xfrm>
            <a:off x="4901993" y="426317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Messages</a:t>
            </a:r>
          </a:p>
        </p:txBody>
      </p:sp>
      <p:pic>
        <p:nvPicPr>
          <p:cNvPr id="8" name="Picture 7" descr="messages icon - iphone">
            <a:extLst>
              <a:ext uri="{FF2B5EF4-FFF2-40B4-BE49-F238E27FC236}">
                <a16:creationId xmlns:a16="http://schemas.microsoft.com/office/drawing/2014/main" id="{5B298740-B69F-22D3-EE59-1A7E1DB8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978" y="2439323"/>
            <a:ext cx="1325563" cy="1325563"/>
          </a:xfrm>
          <a:prstGeom prst="rect">
            <a:avLst/>
          </a:prstGeom>
        </p:spPr>
      </p:pic>
      <p:pic>
        <p:nvPicPr>
          <p:cNvPr id="1026" name="Picture 2" descr="messages icon - android">
            <a:extLst>
              <a:ext uri="{FF2B5EF4-FFF2-40B4-BE49-F238E27FC236}">
                <a16:creationId xmlns:a16="http://schemas.microsoft.com/office/drawing/2014/main" id="{F9C71CE9-3519-1A8B-DA2D-6142BF638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55" y="4770561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A045FC-8161-98D1-F072-8033CED2540D}"/>
              </a:ext>
            </a:extLst>
          </p:cNvPr>
          <p:cNvSpPr txBox="1">
            <a:spLocks/>
          </p:cNvSpPr>
          <p:nvPr/>
        </p:nvSpPr>
        <p:spPr>
          <a:xfrm>
            <a:off x="8442635" y="3863526"/>
            <a:ext cx="2266507" cy="5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联系人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4D9A82-C6B0-9988-DD41-894EC19E6BF1}"/>
              </a:ext>
            </a:extLst>
          </p:cNvPr>
          <p:cNvSpPr txBox="1">
            <a:spLocks/>
          </p:cNvSpPr>
          <p:nvPr/>
        </p:nvSpPr>
        <p:spPr>
          <a:xfrm>
            <a:off x="8442635" y="426317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Contacts</a:t>
            </a:r>
          </a:p>
        </p:txBody>
      </p:sp>
      <p:pic>
        <p:nvPicPr>
          <p:cNvPr id="9" name="Picture 8" descr="contacts icon - iphone">
            <a:extLst>
              <a:ext uri="{FF2B5EF4-FFF2-40B4-BE49-F238E27FC236}">
                <a16:creationId xmlns:a16="http://schemas.microsoft.com/office/drawing/2014/main" id="{75613A55-8CBF-34BA-D819-1F53C12C3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015" y="2433453"/>
            <a:ext cx="1331433" cy="1331433"/>
          </a:xfrm>
          <a:prstGeom prst="rect">
            <a:avLst/>
          </a:prstGeom>
        </p:spPr>
      </p:pic>
      <p:pic>
        <p:nvPicPr>
          <p:cNvPr id="10" name="Picture 9" descr="contacts icon - android">
            <a:extLst>
              <a:ext uri="{FF2B5EF4-FFF2-40B4-BE49-F238E27FC236}">
                <a16:creationId xmlns:a16="http://schemas.microsoft.com/office/drawing/2014/main" id="{2DD94202-C619-70C6-19F0-1D4916658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015" y="4770561"/>
            <a:ext cx="1331433" cy="13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89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1D12-FC4E-A16E-A42E-BC2A7A05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智能助手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4C9DA-C249-C904-C6C6-9D1CA6EB2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5576"/>
            <a:ext cx="1248145" cy="1248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261CC-530D-18DA-FD5A-4F3013332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496" y="2445457"/>
            <a:ext cx="1418266" cy="14182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7635C7-81BA-6E69-560D-A62CEFE59956}"/>
              </a:ext>
            </a:extLst>
          </p:cNvPr>
          <p:cNvSpPr txBox="1">
            <a:spLocks/>
          </p:cNvSpPr>
          <p:nvPr/>
        </p:nvSpPr>
        <p:spPr>
          <a:xfrm>
            <a:off x="2388975" y="2863164"/>
            <a:ext cx="3239530" cy="58285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“</a:t>
            </a:r>
            <a:r>
              <a:rPr lang="zh-CN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嘿</a:t>
            </a: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 Siri…”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348E6F-75AF-5133-F1E6-9DFD2675C168}"/>
              </a:ext>
            </a:extLst>
          </p:cNvPr>
          <p:cNvSpPr txBox="1">
            <a:spLocks/>
          </p:cNvSpPr>
          <p:nvPr/>
        </p:nvSpPr>
        <p:spPr>
          <a:xfrm>
            <a:off x="838200" y="4568610"/>
            <a:ext cx="3239530" cy="108805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Siri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苹果</a:t>
            </a:r>
            <a:r>
              <a:rPr lang="en-AU" sz="2000" dirty="0"/>
              <a:t> iOS</a:t>
            </a:r>
            <a:r>
              <a:rPr lang="zh-CN" altLang="en-US" sz="2000" dirty="0"/>
              <a:t>系统</a:t>
            </a:r>
            <a:r>
              <a:rPr lang="en-AU" sz="2000" dirty="0"/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FCCEDE-45EF-F750-38F1-4F5AD1944EFC}"/>
              </a:ext>
            </a:extLst>
          </p:cNvPr>
          <p:cNvSpPr txBox="1">
            <a:spLocks/>
          </p:cNvSpPr>
          <p:nvPr/>
        </p:nvSpPr>
        <p:spPr>
          <a:xfrm>
            <a:off x="8385738" y="2841899"/>
            <a:ext cx="3239530" cy="58285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“</a:t>
            </a:r>
            <a:r>
              <a:rPr lang="zh-CN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嘿</a:t>
            </a: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 Google…”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4796B4-114E-FD8B-079D-225B42447840}"/>
              </a:ext>
            </a:extLst>
          </p:cNvPr>
          <p:cNvSpPr txBox="1">
            <a:spLocks/>
          </p:cNvSpPr>
          <p:nvPr/>
        </p:nvSpPr>
        <p:spPr>
          <a:xfrm>
            <a:off x="6563496" y="4593551"/>
            <a:ext cx="4790304" cy="108805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Google </a:t>
            </a: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助手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安卓系统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10171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1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1EC3-2D7A-AFE2-1BFC-74A0619A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让我们调整一下设置</a:t>
            </a:r>
            <a:r>
              <a:rPr lang="en-US" altLang="zh-CN" dirty="0"/>
              <a:t>……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6450AB-7BCB-A8D5-EFDB-8F57A1A69223}"/>
              </a:ext>
            </a:extLst>
          </p:cNvPr>
          <p:cNvSpPr txBox="1">
            <a:spLocks/>
          </p:cNvSpPr>
          <p:nvPr/>
        </p:nvSpPr>
        <p:spPr>
          <a:xfrm>
            <a:off x="838200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亮度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1538D7-7AB7-BA8E-9906-D82FA421E2FF}"/>
              </a:ext>
            </a:extLst>
          </p:cNvPr>
          <p:cNvSpPr txBox="1">
            <a:spLocks/>
          </p:cNvSpPr>
          <p:nvPr/>
        </p:nvSpPr>
        <p:spPr>
          <a:xfrm>
            <a:off x="828064" y="442488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 dirty="0"/>
              <a:t>Brightness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A19C8-6E5F-B55D-BF8A-D281E701E19B}"/>
              </a:ext>
            </a:extLst>
          </p:cNvPr>
          <p:cNvSpPr txBox="1">
            <a:spLocks/>
          </p:cNvSpPr>
          <p:nvPr/>
        </p:nvSpPr>
        <p:spPr>
          <a:xfrm>
            <a:off x="4174866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文字大小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FE346A-9F6D-250D-23F4-18D9C82BBFB3}"/>
              </a:ext>
            </a:extLst>
          </p:cNvPr>
          <p:cNvSpPr txBox="1">
            <a:spLocks/>
          </p:cNvSpPr>
          <p:nvPr/>
        </p:nvSpPr>
        <p:spPr>
          <a:xfrm>
            <a:off x="4164730" y="442488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 dirty="0"/>
              <a:t>Text size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98A3FE-6B33-7438-1BDD-54F3B70C340E}"/>
              </a:ext>
            </a:extLst>
          </p:cNvPr>
          <p:cNvSpPr txBox="1">
            <a:spLocks/>
          </p:cNvSpPr>
          <p:nvPr/>
        </p:nvSpPr>
        <p:spPr>
          <a:xfrm>
            <a:off x="7511533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音量</a:t>
            </a:r>
            <a:endParaRPr lang="en-AU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BB4331-566E-6C22-AC61-65C856602215}"/>
              </a:ext>
            </a:extLst>
          </p:cNvPr>
          <p:cNvSpPr txBox="1">
            <a:spLocks/>
          </p:cNvSpPr>
          <p:nvPr/>
        </p:nvSpPr>
        <p:spPr>
          <a:xfrm>
            <a:off x="7501397" y="442488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 dirty="0"/>
              <a:t>Volume</a:t>
            </a:r>
          </a:p>
        </p:txBody>
      </p:sp>
      <p:sp>
        <p:nvSpPr>
          <p:cNvPr id="7" name="Freeform 128">
            <a:extLst>
              <a:ext uri="{FF2B5EF4-FFF2-40B4-BE49-F238E27FC236}">
                <a16:creationId xmlns:a16="http://schemas.microsoft.com/office/drawing/2014/main" id="{9C375BAF-B277-FA46-2D20-EA013E20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79390" y="2755991"/>
            <a:ext cx="1080000" cy="1000976"/>
          </a:xfrm>
          <a:custGeom>
            <a:avLst/>
            <a:gdLst>
              <a:gd name="T0" fmla="*/ 2147483646 w 604"/>
              <a:gd name="T1" fmla="*/ 0 h 561"/>
              <a:gd name="T2" fmla="*/ 2147483646 w 604"/>
              <a:gd name="T3" fmla="*/ 0 h 561"/>
              <a:gd name="T4" fmla="*/ 2147483646 w 604"/>
              <a:gd name="T5" fmla="*/ 2147483646 h 561"/>
              <a:gd name="T6" fmla="*/ 2147483646 w 604"/>
              <a:gd name="T7" fmla="*/ 2147483646 h 561"/>
              <a:gd name="T8" fmla="*/ 2147483646 w 604"/>
              <a:gd name="T9" fmla="*/ 2147483646 h 561"/>
              <a:gd name="T10" fmla="*/ 2147483646 w 604"/>
              <a:gd name="T11" fmla="*/ 2147483646 h 561"/>
              <a:gd name="T12" fmla="*/ 2147483646 w 604"/>
              <a:gd name="T13" fmla="*/ 2147483646 h 561"/>
              <a:gd name="T14" fmla="*/ 2147483646 w 604"/>
              <a:gd name="T15" fmla="*/ 0 h 561"/>
              <a:gd name="T16" fmla="*/ 2147483646 w 604"/>
              <a:gd name="T17" fmla="*/ 2147483646 h 561"/>
              <a:gd name="T18" fmla="*/ 2147483646 w 604"/>
              <a:gd name="T19" fmla="*/ 2147483646 h 561"/>
              <a:gd name="T20" fmla="*/ 2147483646 w 604"/>
              <a:gd name="T21" fmla="*/ 2147483646 h 561"/>
              <a:gd name="T22" fmla="*/ 2147483646 w 604"/>
              <a:gd name="T23" fmla="*/ 2147483646 h 561"/>
              <a:gd name="T24" fmla="*/ 2147483646 w 604"/>
              <a:gd name="T25" fmla="*/ 2147483646 h 561"/>
              <a:gd name="T26" fmla="*/ 2147483646 w 604"/>
              <a:gd name="T27" fmla="*/ 2147483646 h 561"/>
              <a:gd name="T28" fmla="*/ 2147483646 w 604"/>
              <a:gd name="T29" fmla="*/ 2147483646 h 561"/>
              <a:gd name="T30" fmla="*/ 2147483646 w 604"/>
              <a:gd name="T31" fmla="*/ 2147483646 h 561"/>
              <a:gd name="T32" fmla="*/ 2147483646 w 604"/>
              <a:gd name="T33" fmla="*/ 2147483646 h 561"/>
              <a:gd name="T34" fmla="*/ 2147483646 w 604"/>
              <a:gd name="T35" fmla="*/ 2147483646 h 561"/>
              <a:gd name="T36" fmla="*/ 2147483646 w 604"/>
              <a:gd name="T37" fmla="*/ 2147483646 h 561"/>
              <a:gd name="T38" fmla="*/ 2147483646 w 604"/>
              <a:gd name="T39" fmla="*/ 2147483646 h 561"/>
              <a:gd name="T40" fmla="*/ 0 w 604"/>
              <a:gd name="T41" fmla="*/ 2147483646 h 561"/>
              <a:gd name="T42" fmla="*/ 0 w 604"/>
              <a:gd name="T43" fmla="*/ 2147483646 h 561"/>
              <a:gd name="T44" fmla="*/ 2147483646 w 604"/>
              <a:gd name="T45" fmla="*/ 2147483646 h 561"/>
              <a:gd name="T46" fmla="*/ 2147483646 w 604"/>
              <a:gd name="T47" fmla="*/ 2147483646 h 561"/>
              <a:gd name="T48" fmla="*/ 2147483646 w 604"/>
              <a:gd name="T49" fmla="*/ 2147483646 h 561"/>
              <a:gd name="T50" fmla="*/ 2147483646 w 604"/>
              <a:gd name="T51" fmla="*/ 2147483646 h 561"/>
              <a:gd name="T52" fmla="*/ 2147483646 w 604"/>
              <a:gd name="T53" fmla="*/ 2147483646 h 561"/>
              <a:gd name="T54" fmla="*/ 2147483646 w 604"/>
              <a:gd name="T55" fmla="*/ 2147483646 h 561"/>
              <a:gd name="T56" fmla="*/ 2147483646 w 604"/>
              <a:gd name="T57" fmla="*/ 2147483646 h 561"/>
              <a:gd name="T58" fmla="*/ 2147483646 w 604"/>
              <a:gd name="T59" fmla="*/ 2147483646 h 561"/>
              <a:gd name="T60" fmla="*/ 2147483646 w 604"/>
              <a:gd name="T61" fmla="*/ 2147483646 h 561"/>
              <a:gd name="T62" fmla="*/ 2147483646 w 604"/>
              <a:gd name="T63" fmla="*/ 2147483646 h 561"/>
              <a:gd name="T64" fmla="*/ 2147483646 w 604"/>
              <a:gd name="T65" fmla="*/ 2147483646 h 561"/>
              <a:gd name="T66" fmla="*/ 2147483646 w 604"/>
              <a:gd name="T67" fmla="*/ 2147483646 h 561"/>
              <a:gd name="T68" fmla="*/ 2147483646 w 604"/>
              <a:gd name="T69" fmla="*/ 2147483646 h 561"/>
              <a:gd name="T70" fmla="*/ 2147483646 w 604"/>
              <a:gd name="T71" fmla="*/ 2147483646 h 561"/>
              <a:gd name="T72" fmla="*/ 2147483646 w 604"/>
              <a:gd name="T73" fmla="*/ 2147483646 h 561"/>
              <a:gd name="T74" fmla="*/ 2147483646 w 604"/>
              <a:gd name="T75" fmla="*/ 2147483646 h 561"/>
              <a:gd name="T76" fmla="*/ 2147483646 w 604"/>
              <a:gd name="T77" fmla="*/ 2147483646 h 561"/>
              <a:gd name="T78" fmla="*/ 2147483646 w 604"/>
              <a:gd name="T79" fmla="*/ 2147483646 h 561"/>
              <a:gd name="T80" fmla="*/ 2147483646 w 604"/>
              <a:gd name="T81" fmla="*/ 2147483646 h 561"/>
              <a:gd name="T82" fmla="*/ 2147483646 w 604"/>
              <a:gd name="T83" fmla="*/ 2147483646 h 561"/>
              <a:gd name="T84" fmla="*/ 2147483646 w 604"/>
              <a:gd name="T85" fmla="*/ 2147483646 h 561"/>
              <a:gd name="T86" fmla="*/ 2147483646 w 604"/>
              <a:gd name="T87" fmla="*/ 2147483646 h 5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AA1D6DC8-7F35-C3F1-C253-1B376DF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406057" y="2755991"/>
            <a:ext cx="1080000" cy="1072171"/>
          </a:xfrm>
          <a:custGeom>
            <a:avLst/>
            <a:gdLst>
              <a:gd name="T0" fmla="*/ 2147483646 w 609"/>
              <a:gd name="T1" fmla="*/ 2147483646 h 602"/>
              <a:gd name="T2" fmla="*/ 2147483646 w 609"/>
              <a:gd name="T3" fmla="*/ 2147483646 h 602"/>
              <a:gd name="T4" fmla="*/ 2147483646 w 609"/>
              <a:gd name="T5" fmla="*/ 2147483646 h 602"/>
              <a:gd name="T6" fmla="*/ 2147483646 w 609"/>
              <a:gd name="T7" fmla="*/ 2147483646 h 602"/>
              <a:gd name="T8" fmla="*/ 2147483646 w 609"/>
              <a:gd name="T9" fmla="*/ 2147483646 h 602"/>
              <a:gd name="T10" fmla="*/ 2147483646 w 609"/>
              <a:gd name="T11" fmla="*/ 2147483646 h 602"/>
              <a:gd name="T12" fmla="*/ 2147483646 w 609"/>
              <a:gd name="T13" fmla="*/ 2147483646 h 602"/>
              <a:gd name="T14" fmla="*/ 2147483646 w 609"/>
              <a:gd name="T15" fmla="*/ 2147483646 h 602"/>
              <a:gd name="T16" fmla="*/ 2147483646 w 609"/>
              <a:gd name="T17" fmla="*/ 2147483646 h 602"/>
              <a:gd name="T18" fmla="*/ 2147483646 w 609"/>
              <a:gd name="T19" fmla="*/ 2147483646 h 602"/>
              <a:gd name="T20" fmla="*/ 2147483646 w 609"/>
              <a:gd name="T21" fmla="*/ 2147483646 h 602"/>
              <a:gd name="T22" fmla="*/ 2147483646 w 609"/>
              <a:gd name="T23" fmla="*/ 2147483646 h 602"/>
              <a:gd name="T24" fmla="*/ 2147483646 w 609"/>
              <a:gd name="T25" fmla="*/ 2147483646 h 602"/>
              <a:gd name="T26" fmla="*/ 2147483646 w 609"/>
              <a:gd name="T27" fmla="*/ 2147483646 h 602"/>
              <a:gd name="T28" fmla="*/ 2147483646 w 609"/>
              <a:gd name="T29" fmla="*/ 2147483646 h 602"/>
              <a:gd name="T30" fmla="*/ 2147483646 w 609"/>
              <a:gd name="T31" fmla="*/ 2147483646 h 602"/>
              <a:gd name="T32" fmla="*/ 2147483646 w 609"/>
              <a:gd name="T33" fmla="*/ 0 h 602"/>
              <a:gd name="T34" fmla="*/ 2147483646 w 609"/>
              <a:gd name="T35" fmla="*/ 2147483646 h 602"/>
              <a:gd name="T36" fmla="*/ 2147483646 w 609"/>
              <a:gd name="T37" fmla="*/ 2147483646 h 602"/>
              <a:gd name="T38" fmla="*/ 2147483646 w 609"/>
              <a:gd name="T39" fmla="*/ 2147483646 h 602"/>
              <a:gd name="T40" fmla="*/ 2147483646 w 609"/>
              <a:gd name="T41" fmla="*/ 2147483646 h 602"/>
              <a:gd name="T42" fmla="*/ 2147483646 w 609"/>
              <a:gd name="T43" fmla="*/ 2147483646 h 602"/>
              <a:gd name="T44" fmla="*/ 2147483646 w 609"/>
              <a:gd name="T45" fmla="*/ 2147483646 h 602"/>
              <a:gd name="T46" fmla="*/ 2147483646 w 609"/>
              <a:gd name="T47" fmla="*/ 2147483646 h 602"/>
              <a:gd name="T48" fmla="*/ 2147483646 w 609"/>
              <a:gd name="T49" fmla="*/ 2147483646 h 602"/>
              <a:gd name="T50" fmla="*/ 2147483646 w 609"/>
              <a:gd name="T51" fmla="*/ 2147483646 h 602"/>
              <a:gd name="T52" fmla="*/ 2147483646 w 609"/>
              <a:gd name="T53" fmla="*/ 2147483646 h 602"/>
              <a:gd name="T54" fmla="*/ 2147483646 w 609"/>
              <a:gd name="T55" fmla="*/ 2147483646 h 602"/>
              <a:gd name="T56" fmla="*/ 2147483646 w 609"/>
              <a:gd name="T57" fmla="*/ 2147483646 h 602"/>
              <a:gd name="T58" fmla="*/ 2147483646 w 609"/>
              <a:gd name="T59" fmla="*/ 2147483646 h 602"/>
              <a:gd name="T60" fmla="*/ 2147483646 w 609"/>
              <a:gd name="T61" fmla="*/ 2147483646 h 602"/>
              <a:gd name="T62" fmla="*/ 2147483646 w 609"/>
              <a:gd name="T63" fmla="*/ 2147483646 h 602"/>
              <a:gd name="T64" fmla="*/ 2147483646 w 609"/>
              <a:gd name="T65" fmla="*/ 2147483646 h 602"/>
              <a:gd name="T66" fmla="*/ 2147483646 w 609"/>
              <a:gd name="T67" fmla="*/ 2147483646 h 602"/>
              <a:gd name="T68" fmla="*/ 2147483646 w 609"/>
              <a:gd name="T69" fmla="*/ 2147483646 h 602"/>
              <a:gd name="T70" fmla="*/ 2147483646 w 609"/>
              <a:gd name="T71" fmla="*/ 2147483646 h 602"/>
              <a:gd name="T72" fmla="*/ 2147483646 w 609"/>
              <a:gd name="T73" fmla="*/ 2147483646 h 602"/>
              <a:gd name="T74" fmla="*/ 2147483646 w 609"/>
              <a:gd name="T75" fmla="*/ 2147483646 h 602"/>
              <a:gd name="T76" fmla="*/ 2147483646 w 609"/>
              <a:gd name="T77" fmla="*/ 2147483646 h 602"/>
              <a:gd name="T78" fmla="*/ 2147483646 w 609"/>
              <a:gd name="T79" fmla="*/ 2147483646 h 602"/>
              <a:gd name="T80" fmla="*/ 2147483646 w 609"/>
              <a:gd name="T81" fmla="*/ 2147483646 h 602"/>
              <a:gd name="T82" fmla="*/ 2147483646 w 609"/>
              <a:gd name="T83" fmla="*/ 2147483646 h 602"/>
              <a:gd name="T84" fmla="*/ 2147483646 w 609"/>
              <a:gd name="T85" fmla="*/ 2147483646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CE4272-F14F-3782-F12B-E14C6CA7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798064" y="3155304"/>
            <a:ext cx="283464" cy="28499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59B89-1342-626D-0117-300C9495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5921" y="3155304"/>
            <a:ext cx="114813" cy="28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BDB-EB30-B760-71E0-18754781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0447" y="2658065"/>
            <a:ext cx="1404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  <a:r>
              <a:rPr lang="en-AU" sz="6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442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/>
      <p:bldP spid="13" grpId="0"/>
      <p:bldP spid="6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8B476-3CA4-C08F-8175-A3A8E412F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457633"/>
            <a:ext cx="11520000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E31979-8D21-2ED6-2926-C928160C86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您刚刚调整了哪些设置？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0238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7F3C-0613-27BE-A023-4E98AF758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650" y="1574349"/>
            <a:ext cx="4160501" cy="4353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77C4B-D376-0949-D4E8-E1F8E4B11A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我们现在花些时间来回答您在本节课开始时提出的问题。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5087-2A1E-BBE2-E1D8-D60A3F5B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5A26-1E61-31E7-30AC-C1692D66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让我们回顾一下学习的内容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BAEE-DE85-9C1E-DAEB-6D461A2B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我可以：</a:t>
            </a:r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2521BD-9856-D278-05EF-65BE29DBB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B6BC22-1F58-EE24-5EFC-7B6A5582B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9ACF03-5B1C-7918-A6A3-84C8E24B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4EEF85-F9B8-9BF7-1994-66CED3F94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12CFDF-7AB0-F386-C552-D510EFFE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DAB58B-4964-F450-06C7-349C4CF3AD1D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1731380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解释什么是智能手机，并列出它的常用功能。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D6B906-2E49-05C9-E17B-9488C91A39CC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1820799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识别手机的主要实体部件。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B0BF04-3817-D4DB-BB4B-A2CEB042018F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1820799" cy="8055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打开</a:t>
            </a:r>
            <a:r>
              <a:rPr lang="en-US" altLang="zh-CN" sz="2000" dirty="0"/>
              <a:t>/</a:t>
            </a:r>
            <a:r>
              <a:rPr lang="zh-CN" altLang="en-US" sz="2000" dirty="0"/>
              <a:t>关闭手机并解锁手机</a:t>
            </a:r>
            <a:endParaRPr lang="en-AU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50A38F-C1B7-C4D7-25FC-C56C16EB6F2F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1731380" cy="1917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浏览主屏幕，打开应用程序，找到“设置”，“信息”和“联系人”。</a:t>
            </a:r>
            <a:endParaRPr lang="en-AU" altLang="zh-CN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E58CBC-4B75-4C8A-978A-DD61CC029362}"/>
              </a:ext>
            </a:extLst>
          </p:cNvPr>
          <p:cNvSpPr txBox="1">
            <a:spLocks/>
          </p:cNvSpPr>
          <p:nvPr/>
        </p:nvSpPr>
        <p:spPr>
          <a:xfrm>
            <a:off x="9673108" y="3688166"/>
            <a:ext cx="1731380" cy="1917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根据我的需要调整基本设置，如屏幕亮度、字体大小和音量。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3773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5690C-E897-C61C-80CA-61CB3844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20000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064B35-13B2-C332-D2E1-B54BBD718F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您今天的主要收获是什么？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41" y="1690688"/>
            <a:ext cx="10600159" cy="4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传统土地致敬声明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10717" y="2908111"/>
            <a:ext cx="4843003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我们承认并尊重原住民和托雷斯海峡岛民与澳大利亚这片土地、河流和天空的悠久、原始和古老的联系。我们向他们过去和现在的长老致以敬意。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5DF95-6142-FAB1-7BDE-B0C01B43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19998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808B8F-6A85-8DA0-EC4E-5A3E5FCF0B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在接下来的一周里，你打算尝试哪三件事？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ch Savvy Seniors Module Overview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老年人</a:t>
            </a:r>
            <a:endParaRPr kumimoji="0" lang="en-AU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科 技 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283717"/>
            <a:ext cx="4053144" cy="6045727"/>
            <a:chOff x="1295470" y="283717"/>
            <a:chExt cx="4053144" cy="60457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283717"/>
              <a:ext cx="2562546" cy="558381"/>
              <a:chOff x="1295470" y="283717"/>
              <a:chExt cx="2562546" cy="55838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28371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</a:rPr>
                  <a:t>课题 </a:t>
                </a:r>
                <a:r>
                  <a:rPr lang="en-US" altLang="zh-CN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</a:t>
                </a:r>
                <a:endParaRPr lang="en-AU" altLang="zh-CN" sz="12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了解您的智能手机</a:t>
                </a: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1F2AF-2B0D-8386-2683-979127DC1ED1}"/>
                </a:ext>
              </a:extLst>
            </p:cNvPr>
            <p:cNvSpPr txBox="1"/>
            <p:nvPr/>
          </p:nvSpPr>
          <p:spPr>
            <a:xfrm>
              <a:off x="2226014" y="156145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了解您的电脑或平板电脑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76E7C6-7020-CF49-48B6-53AB4B197EE9}"/>
                </a:ext>
              </a:extLst>
            </p:cNvPr>
            <p:cNvSpPr txBox="1"/>
            <p:nvPr/>
          </p:nvSpPr>
          <p:spPr>
            <a:xfrm>
              <a:off x="2727056" y="283911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拨打电话和发信息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47BD59-9F42-5288-513D-B02A674F0DE8}"/>
                </a:ext>
              </a:extLst>
            </p:cNvPr>
            <p:cNvSpPr txBox="1"/>
            <p:nvPr/>
          </p:nvSpPr>
          <p:spPr>
            <a:xfrm>
              <a:off x="2789686" y="3866244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安全浏览网站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45688-5241-98D1-4532-9694A27F6017}"/>
                </a:ext>
              </a:extLst>
            </p:cNvPr>
            <p:cNvSpPr txBox="1"/>
            <p:nvPr/>
          </p:nvSpPr>
          <p:spPr>
            <a:xfrm>
              <a:off x="2226014" y="503116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收发电子邮件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B5D9E1-BB5E-8947-D882-E7114EDB5D5D}"/>
                </a:ext>
              </a:extLst>
            </p:cNvPr>
            <p:cNvSpPr txBox="1"/>
            <p:nvPr/>
          </p:nvSpPr>
          <p:spPr>
            <a:xfrm>
              <a:off x="1299088" y="6021667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网络安全和预防诈骗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753306" y="534321"/>
            <a:ext cx="3986896" cy="5795123"/>
            <a:chOff x="6289738" y="737904"/>
            <a:chExt cx="3986896" cy="57951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05501C-1CF7-C9E8-BCDA-F6622606A3F0}"/>
                </a:ext>
              </a:extLst>
            </p:cNvPr>
            <p:cNvSpPr txBox="1"/>
            <p:nvPr/>
          </p:nvSpPr>
          <p:spPr>
            <a:xfrm>
              <a:off x="6289739" y="737904"/>
              <a:ext cx="20767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拍摄、保存并分享精彩的照片和视频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51C352-132F-DA68-ED54-26DCDD7A166B}"/>
                </a:ext>
              </a:extLst>
            </p:cNvPr>
            <p:cNvSpPr txBox="1"/>
            <p:nvPr/>
          </p:nvSpPr>
          <p:spPr>
            <a:xfrm>
              <a:off x="7216664" y="176503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设备的日常使用和娱乐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36CD42-F919-5B6E-4625-29AB06277526}"/>
                </a:ext>
              </a:extLst>
            </p:cNvPr>
            <p:cNvSpPr txBox="1"/>
            <p:nvPr/>
          </p:nvSpPr>
          <p:spPr>
            <a:xfrm>
              <a:off x="7717706" y="3042693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实用生活应用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59B9B9-1A48-0E57-E27A-C65D11A30B19}"/>
                </a:ext>
              </a:extLst>
            </p:cNvPr>
            <p:cNvSpPr txBox="1"/>
            <p:nvPr/>
          </p:nvSpPr>
          <p:spPr>
            <a:xfrm>
              <a:off x="7780338" y="4069827"/>
              <a:ext cx="19952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用视频通话和社交媒体保持联系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12CF2F-49F7-1691-8A0C-99077277E15B}"/>
                </a:ext>
              </a:extLst>
            </p:cNvPr>
            <p:cNvSpPr txBox="1"/>
            <p:nvPr/>
          </p:nvSpPr>
          <p:spPr>
            <a:xfrm>
              <a:off x="7216664" y="523474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安全网上购物和网上银行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3E04BF5-D7B5-73C8-7A9B-432D66AF221A}"/>
                </a:ext>
              </a:extLst>
            </p:cNvPr>
            <p:cNvSpPr txBox="1"/>
            <p:nvPr/>
          </p:nvSpPr>
          <p:spPr>
            <a:xfrm>
              <a:off x="6289738" y="622525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了解人工智能的用途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F28CC5-FD27-D819-BE42-F374B3925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12874" y="131953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57A768-F6C7-ED5A-0831-92A52A914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27056" y="257726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3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E7580-77BD-5380-CC18-6503C4FF4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89686" y="362285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4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900C17-7E55-9E7B-2A5B-A2224D40F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26014" y="480560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5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1AE4C-FA7D-C359-6A4B-FA4B0AE84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5470" y="577995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6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7BCC6B-387E-2821-B0F1-D1DE3BAED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95041" y="283716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7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B507FB-5EC5-31B8-DA4C-8FECB636B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70165" y="1319533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8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1D093A-5FD2-FEA6-EEF8-930088B13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33811" y="361564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10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8BA6B-BA40-38A2-E957-C2B532488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3455" y="259626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9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BE4AE7-7FA9-D4E8-72CC-B57C02293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97483" y="478090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11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F848C3-4182-11AB-1EFD-4309846ED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39162" y="578479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zh-CN" altLang="en-US" dirty="0">
                <a:cs typeface="+mn-cs"/>
              </a:rPr>
              <a:t>学习目标</a:t>
            </a:r>
            <a:endParaRPr lang="en-AU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在本节课结束时，你将能够：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1731380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解释什么是智能手机，并列出它的常用功能。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1820799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识别您手机的主要实体部件。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1820799" cy="8055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打开</a:t>
            </a:r>
            <a:r>
              <a:rPr lang="en-US" altLang="zh-CN" sz="2000" dirty="0"/>
              <a:t>/</a:t>
            </a:r>
            <a:r>
              <a:rPr lang="zh-CN" altLang="en-US" sz="2000" dirty="0"/>
              <a:t>关闭手机并解锁手机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1731380" cy="1917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浏览主屏幕，打开应用程序，找到“设置”，“信息”和“联系人”。</a:t>
            </a:r>
            <a:endParaRPr lang="en-AU" altLang="zh-CN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9673108" y="3688166"/>
            <a:ext cx="1731380" cy="1917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根据您的需要调整基本设置，如屏幕亮度、字体大小和音量。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A6C29-F506-2826-519F-886A071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415E0-6A41-FE4D-B61E-FC67E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7206C0-0C2B-C983-5CCD-CD1E5210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F44FF1-0BBA-2A27-5AE3-085653CF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459468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7B7B34-4E25-6FF6-B7A6-BE27BB6A49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1" y="2179915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今天学完后，你希望在哪方面更有信心？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3B2D-ED18-D9A6-35E7-94233F73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什么是智能手机？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B840-1742-DDDA-395E-8E9B1EA8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178" y="4725956"/>
            <a:ext cx="3239530" cy="1088055"/>
          </a:xfrm>
        </p:spPr>
        <p:txBody>
          <a:bodyPr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苹果</a:t>
            </a: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 iOS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苹果手机</a:t>
            </a:r>
            <a:endParaRPr lang="en-AU" sz="2000" dirty="0"/>
          </a:p>
        </p:txBody>
      </p:sp>
      <p:sp>
        <p:nvSpPr>
          <p:cNvPr id="6" name="Freeform 5" descr="apple logo">
            <a:extLst>
              <a:ext uri="{FF2B5EF4-FFF2-40B4-BE49-F238E27FC236}">
                <a16:creationId xmlns:a16="http://schemas.microsoft.com/office/drawing/2014/main" id="{42E68BEF-3782-E63E-4BE4-B9CBAB10D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6178" y="2428409"/>
            <a:ext cx="1271228" cy="1559826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EFCF-5327-CE5F-018A-457326B5739E}"/>
              </a:ext>
            </a:extLst>
          </p:cNvPr>
          <p:cNvSpPr txBox="1">
            <a:spLocks/>
          </p:cNvSpPr>
          <p:nvPr/>
        </p:nvSpPr>
        <p:spPr>
          <a:xfrm>
            <a:off x="6095999" y="4568609"/>
            <a:ext cx="4790304" cy="14573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谷歌</a:t>
            </a: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 Android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三星，谷歌，摩托罗拉，</a:t>
            </a:r>
            <a:r>
              <a:rPr lang="en-AU" sz="2000" dirty="0"/>
              <a:t>LG </a:t>
            </a:r>
            <a:r>
              <a:rPr lang="zh-CN" altLang="en-US" sz="2000" dirty="0"/>
              <a:t>以及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zh-CN" altLang="en-US" sz="2000" dirty="0"/>
              <a:t>更多其它品牌手机</a:t>
            </a:r>
            <a:endParaRPr lang="en-AU" sz="2000" dirty="0"/>
          </a:p>
        </p:txBody>
      </p:sp>
      <p:pic>
        <p:nvPicPr>
          <p:cNvPr id="8" name="Picture 7" descr="android logo">
            <a:extLst>
              <a:ext uri="{FF2B5EF4-FFF2-40B4-BE49-F238E27FC236}">
                <a16:creationId xmlns:a16="http://schemas.microsoft.com/office/drawing/2014/main" id="{45F19D24-461B-A3F2-A795-C8B4F61C15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479482"/>
            <a:ext cx="1645229" cy="1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智能手机能做什么？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7" y="2722133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7" y="3623597"/>
            <a:ext cx="698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B0483-0520-4495-5F72-C7E6A6104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531" y="1810287"/>
            <a:ext cx="6985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95DE11-E8C0-7681-6EC9-C8AEC586D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10287"/>
            <a:ext cx="698500" cy="67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7DB4ED-2FAB-A191-303B-78BCA4FAD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026" y="3604547"/>
            <a:ext cx="698500" cy="71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27" y="4507169"/>
            <a:ext cx="762000" cy="723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50AA90-70F4-C315-94CE-32317046A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926" y="4488119"/>
            <a:ext cx="7366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57EDA8-AE75-9196-1632-58339BCE8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5431" y="5403441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3531" y="2734833"/>
            <a:ext cx="698500" cy="6731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3D60C75-0A31-B354-633C-487D7CD924E6}"/>
              </a:ext>
            </a:extLst>
          </p:cNvPr>
          <p:cNvSpPr txBox="1">
            <a:spLocks/>
          </p:cNvSpPr>
          <p:nvPr/>
        </p:nvSpPr>
        <p:spPr>
          <a:xfrm>
            <a:off x="1777313" y="1865915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打电话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77313" y="2805028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发信息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63293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发邮件</a:t>
            </a: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1777312" y="4547331"/>
            <a:ext cx="2732903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上网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36FDB23-1F4D-F8CA-0F26-A5F1665551A7}"/>
              </a:ext>
            </a:extLst>
          </p:cNvPr>
          <p:cNvSpPr txBox="1">
            <a:spLocks/>
          </p:cNvSpPr>
          <p:nvPr/>
        </p:nvSpPr>
        <p:spPr>
          <a:xfrm>
            <a:off x="1777313" y="5523515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玩游戏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</a:extLst>
          </p:cNvPr>
          <p:cNvSpPr txBox="1">
            <a:spLocks/>
          </p:cNvSpPr>
          <p:nvPr/>
        </p:nvSpPr>
        <p:spPr>
          <a:xfrm>
            <a:off x="7523205" y="1865915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拍照和录像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7523204" y="2805028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sz="2000" dirty="0"/>
              <a:t>Facetime/</a:t>
            </a:r>
            <a:r>
              <a:rPr lang="zh-CN" altLang="en-US" sz="2000" dirty="0"/>
              <a:t>视频通话</a:t>
            </a:r>
            <a:endParaRPr lang="en-AU" sz="20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42EDB47-18AF-FC01-1E80-C917D0D74F39}"/>
              </a:ext>
            </a:extLst>
          </p:cNvPr>
          <p:cNvSpPr txBox="1">
            <a:spLocks/>
          </p:cNvSpPr>
          <p:nvPr/>
        </p:nvSpPr>
        <p:spPr>
          <a:xfrm>
            <a:off x="7523205" y="363293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网上购物</a:t>
            </a: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0FCE5C9-4EA4-9D10-CC61-27A20D74ACEC}"/>
              </a:ext>
            </a:extLst>
          </p:cNvPr>
          <p:cNvSpPr txBox="1">
            <a:spLocks/>
          </p:cNvSpPr>
          <p:nvPr/>
        </p:nvSpPr>
        <p:spPr>
          <a:xfrm>
            <a:off x="7523205" y="454733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电子银行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CE75FCE-104A-6782-67C8-B71B41F2FB6E}"/>
              </a:ext>
            </a:extLst>
          </p:cNvPr>
          <p:cNvSpPr txBox="1">
            <a:spLocks/>
          </p:cNvSpPr>
          <p:nvPr/>
        </p:nvSpPr>
        <p:spPr>
          <a:xfrm>
            <a:off x="7523205" y="5523515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使用公共交通手机应用</a:t>
            </a:r>
            <a:endParaRPr lang="en-AU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790385-3A23-34C7-A0FB-EC171CE83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627" y="5404962"/>
            <a:ext cx="71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智能手机能做什么？</a:t>
            </a:r>
            <a:endParaRPr lang="en-AU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6118BBC-8A3E-1E84-DD86-EDD489711152}"/>
              </a:ext>
            </a:extLst>
          </p:cNvPr>
          <p:cNvSpPr txBox="1">
            <a:spLocks/>
          </p:cNvSpPr>
          <p:nvPr/>
        </p:nvSpPr>
        <p:spPr>
          <a:xfrm>
            <a:off x="1777313" y="1865915"/>
            <a:ext cx="205200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查看时间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A40C9F-7D78-F5D7-C56D-738D6EC3F8ED}"/>
              </a:ext>
            </a:extLst>
          </p:cNvPr>
          <p:cNvSpPr txBox="1">
            <a:spLocks/>
          </p:cNvSpPr>
          <p:nvPr/>
        </p:nvSpPr>
        <p:spPr>
          <a:xfrm>
            <a:off x="1777313" y="2805028"/>
            <a:ext cx="2967682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设置闹钟和定时器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C4E1C4A-BE29-CB0C-0A4D-209732836D4A}"/>
              </a:ext>
            </a:extLst>
          </p:cNvPr>
          <p:cNvSpPr txBox="1">
            <a:spLocks/>
          </p:cNvSpPr>
          <p:nvPr/>
        </p:nvSpPr>
        <p:spPr>
          <a:xfrm>
            <a:off x="1777313" y="3632931"/>
            <a:ext cx="3523736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使用</a:t>
            </a:r>
            <a:r>
              <a:rPr lang="en-US" altLang="zh-CN" sz="2000" dirty="0"/>
              <a:t>GPS</a:t>
            </a:r>
            <a:r>
              <a:rPr lang="zh-CN" altLang="en-US" sz="2000" dirty="0"/>
              <a:t>导航（地图）</a:t>
            </a: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84DF98-067E-0F22-95AC-C5FA2B4A3B3A}"/>
              </a:ext>
            </a:extLst>
          </p:cNvPr>
          <p:cNvSpPr txBox="1">
            <a:spLocks/>
          </p:cNvSpPr>
          <p:nvPr/>
        </p:nvSpPr>
        <p:spPr>
          <a:xfrm>
            <a:off x="1777312" y="4547331"/>
            <a:ext cx="2732903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使用计算器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1777313" y="5523515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使用日历安排日程</a:t>
            </a:r>
            <a:endParaRPr lang="en-AU" sz="20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B2C0EB5-D07F-BD2B-D505-58AD7466A1C0}"/>
              </a:ext>
            </a:extLst>
          </p:cNvPr>
          <p:cNvSpPr txBox="1">
            <a:spLocks/>
          </p:cNvSpPr>
          <p:nvPr/>
        </p:nvSpPr>
        <p:spPr>
          <a:xfrm>
            <a:off x="7523205" y="1865915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查看天气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523204" y="2767767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听音乐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523203" y="3706880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看视频</a:t>
            </a:r>
            <a:endParaRPr lang="en-AU" sz="20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EDAA1EE-2D06-96B6-837A-4FEC2D599E67}"/>
              </a:ext>
            </a:extLst>
          </p:cNvPr>
          <p:cNvSpPr txBox="1">
            <a:spLocks/>
          </p:cNvSpPr>
          <p:nvPr/>
        </p:nvSpPr>
        <p:spPr>
          <a:xfrm>
            <a:off x="7523203" y="4534783"/>
            <a:ext cx="2767743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收听播客和有声书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523203" y="5732018"/>
            <a:ext cx="4129218" cy="578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/>
              <a:t>以及更多功能</a:t>
            </a:r>
            <a:r>
              <a:rPr lang="en-AU" b="1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81836-FFD0-5526-6F95-508E3DEE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27" y="1782569"/>
            <a:ext cx="723900" cy="736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E92646-AA49-CB2F-153C-75E85FFBD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96733"/>
            <a:ext cx="698500" cy="749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0EF0FA-6364-E273-1947-00AF6419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479" y="4460889"/>
            <a:ext cx="698500" cy="711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679" y="3572655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679" y="2684421"/>
            <a:ext cx="698500" cy="711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571444-7AE8-477F-3C7F-0690B047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27" y="3552859"/>
            <a:ext cx="698500" cy="825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27" y="5412049"/>
            <a:ext cx="711200" cy="73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F54227-E495-2776-1632-3B5EC6B6E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77" y="4495472"/>
            <a:ext cx="762000" cy="7747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A52528-8EEB-B589-3E5D-CE1DE67C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079" y="1679733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34" grpId="0"/>
      <p:bldP spid="22" grpId="0"/>
      <p:bldP spid="23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04C46-76DD-30E4-2433-253F13AA1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7D33D7-C055-D512-E702-BBE4F6F122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1" y="2179915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您现在通常用手机做什么？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手机付费计划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2DB87-85C9-B615-24F6-7D4D6EEBA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421" y="2085954"/>
            <a:ext cx="7366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6D4B9-17CA-E73F-236B-50543A3C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552" y="2161338"/>
            <a:ext cx="6985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DE5AC-6EE7-96BA-CD69-5B60BDAC1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390" y="2073254"/>
            <a:ext cx="762000" cy="7239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7B65F2-D3C1-E929-CE9F-6F1A6F2B9CAD}"/>
              </a:ext>
            </a:extLst>
          </p:cNvPr>
          <p:cNvSpPr txBox="1">
            <a:spLocks/>
          </p:cNvSpPr>
          <p:nvPr/>
        </p:nvSpPr>
        <p:spPr>
          <a:xfrm>
            <a:off x="838200" y="1586310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/>
              <a:t>手机计划包含：</a:t>
            </a:r>
            <a:endParaRPr lang="en-AU" sz="2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FB0A4B-CD50-BE54-0E2D-A241F09440FF}"/>
              </a:ext>
            </a:extLst>
          </p:cNvPr>
          <p:cNvSpPr txBox="1">
            <a:spLocks/>
          </p:cNvSpPr>
          <p:nvPr/>
        </p:nvSpPr>
        <p:spPr>
          <a:xfrm>
            <a:off x="838200" y="28344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电话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en-AU" sz="2000" dirty="0"/>
              <a:t>(</a:t>
            </a:r>
            <a:r>
              <a:rPr lang="zh-CN" altLang="en-US" sz="2000" dirty="0"/>
              <a:t>通话分钟</a:t>
            </a:r>
            <a:r>
              <a:rPr lang="en-AU" sz="2000" dirty="0"/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927BFB-C3DC-0E14-F55A-D385D972C06C}"/>
              </a:ext>
            </a:extLst>
          </p:cNvPr>
          <p:cNvSpPr txBox="1">
            <a:spLocks/>
          </p:cNvSpPr>
          <p:nvPr/>
        </p:nvSpPr>
        <p:spPr>
          <a:xfrm>
            <a:off x="4223952" y="28344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短信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en-AU" sz="2000" dirty="0"/>
              <a:t>(</a:t>
            </a:r>
            <a:r>
              <a:rPr lang="zh-CN" altLang="en-US" sz="2000" dirty="0"/>
              <a:t>文字消息</a:t>
            </a:r>
            <a:r>
              <a:rPr lang="en-AU" sz="2000" dirty="0"/>
              <a:t>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C8E736-97CD-6C81-619D-63EB59FE6012}"/>
              </a:ext>
            </a:extLst>
          </p:cNvPr>
          <p:cNvSpPr txBox="1">
            <a:spLocks/>
          </p:cNvSpPr>
          <p:nvPr/>
        </p:nvSpPr>
        <p:spPr>
          <a:xfrm>
            <a:off x="7609704" y="28471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数据流量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en-AU" sz="2000" dirty="0"/>
              <a:t>(</a:t>
            </a:r>
            <a:r>
              <a:rPr lang="zh-CN" altLang="en-US" sz="2000" dirty="0"/>
              <a:t>上网</a:t>
            </a:r>
            <a:r>
              <a:rPr lang="en-AU" sz="2000" dirty="0"/>
              <a:t>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640505-60A1-C0A9-6F9E-39FCCF22C9DF}"/>
              </a:ext>
            </a:extLst>
          </p:cNvPr>
          <p:cNvSpPr txBox="1">
            <a:spLocks/>
          </p:cNvSpPr>
          <p:nvPr/>
        </p:nvSpPr>
        <p:spPr>
          <a:xfrm>
            <a:off x="1963007" y="4892583"/>
            <a:ext cx="4215714" cy="169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b="1" dirty="0"/>
              <a:t>1. </a:t>
            </a:r>
            <a:r>
              <a:rPr lang="zh-CN" altLang="en-US" sz="2000" b="1" dirty="0"/>
              <a:t>月付费</a:t>
            </a:r>
            <a:endParaRPr lang="en-AU" sz="2000" b="1" dirty="0"/>
          </a:p>
          <a:p>
            <a:pPr lvl="1"/>
            <a:r>
              <a:rPr lang="zh-CN" altLang="en-US" sz="2000" dirty="0"/>
              <a:t>包含月费</a:t>
            </a:r>
            <a:endParaRPr lang="en-AU" sz="2000" dirty="0"/>
          </a:p>
          <a:p>
            <a:pPr lvl="1"/>
            <a:r>
              <a:rPr lang="zh-CN" altLang="en-US" sz="2000" dirty="0"/>
              <a:t>可能附带合同</a:t>
            </a:r>
            <a:endParaRPr lang="en-AU" sz="2000" dirty="0"/>
          </a:p>
          <a:p>
            <a:pPr lvl="1"/>
            <a:r>
              <a:rPr lang="zh-CN" altLang="en-US" sz="2000" dirty="0"/>
              <a:t>可能包含手机</a:t>
            </a:r>
            <a:endParaRPr lang="en-AU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F4C92-0AA8-3CE0-EAFE-DFA8FA06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73408"/>
            <a:ext cx="4215714" cy="2684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b="1" dirty="0"/>
              <a:t>两种类型：</a:t>
            </a:r>
            <a:endParaRPr lang="en-AU" sz="2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07A415-1A0A-4C0E-E199-13F952344D6E}"/>
              </a:ext>
            </a:extLst>
          </p:cNvPr>
          <p:cNvSpPr txBox="1">
            <a:spLocks/>
          </p:cNvSpPr>
          <p:nvPr/>
        </p:nvSpPr>
        <p:spPr>
          <a:xfrm>
            <a:off x="6547021" y="4891890"/>
            <a:ext cx="4215714" cy="95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000" b="1" dirty="0"/>
              <a:t>2. </a:t>
            </a:r>
            <a:r>
              <a:rPr lang="zh-CN" altLang="en-US" sz="2000" b="1" dirty="0"/>
              <a:t>预付费</a:t>
            </a:r>
            <a:endParaRPr lang="en-AU" sz="2000" b="1" dirty="0"/>
          </a:p>
          <a:p>
            <a:pPr lvl="1"/>
            <a:r>
              <a:rPr lang="zh-CN" altLang="en-US" sz="2000" dirty="0"/>
              <a:t>提前支付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9044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AATUC-1823800632-107848</_dlc_DocId>
    <_dlc_DocIdUrl xmlns="2a7a03ce-2042-4c5f-90e9-1f29c56988a9">
      <Url>https://teamtelstra.sharepoint.com/sites/DigitalSystems/_layouts/15/DocIdRedir.aspx?ID=AATUC-1823800632-107848</Url>
      <Description>AATUC-1823800632-107848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73874E4-5087-4DC4-9EC0-04FCA13D20AA}">
  <ds:schemaRefs>
    <ds:schemaRef ds:uri="http://schemas.microsoft.com/office/2006/documentManagement/types"/>
    <ds:schemaRef ds:uri="http://purl.org/dc/dcmitype/"/>
    <ds:schemaRef ds:uri="http://www.w3.org/XML/1998/namespace"/>
    <ds:schemaRef ds:uri="f6156fdc-1b67-4e65-a7eb-2d097edf2cd6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7b56d83-7d92-4d5e-8552-dd44030ff6cf"/>
    <ds:schemaRef ds:uri="9c7b2f30-2231-41e0-b86a-1257079ed7b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EA478B3-1C49-40B2-A99A-26ABE189E2E0}"/>
</file>

<file path=customXml/itemProps3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5840F96-0D3D-4273-BD62-733FE13BC123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3236</TotalTime>
  <Words>1026</Words>
  <Application>Microsoft Office PowerPoint</Application>
  <PresentationFormat>Widescreen</PresentationFormat>
  <Paragraphs>149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Telstra Display</vt:lpstr>
      <vt:lpstr>Aptos</vt:lpstr>
      <vt:lpstr>Poppins</vt:lpstr>
      <vt:lpstr>Arial</vt:lpstr>
      <vt:lpstr>Telstra Text Medium</vt:lpstr>
      <vt:lpstr>Telstra Text</vt:lpstr>
      <vt:lpstr>Office Theme</vt:lpstr>
      <vt:lpstr>了解您的智能手机</vt:lpstr>
      <vt:lpstr>传统土地致敬声明</vt:lpstr>
      <vt:lpstr>学习目标</vt:lpstr>
      <vt:lpstr>今天学完后，你希望在哪方面更有信心？</vt:lpstr>
      <vt:lpstr>什么是智能手机？ </vt:lpstr>
      <vt:lpstr>智能手机能做什么？</vt:lpstr>
      <vt:lpstr>智能手机能做什么？</vt:lpstr>
      <vt:lpstr>您现在通常用手机做什么？</vt:lpstr>
      <vt:lpstr>手机付费计划</vt:lpstr>
      <vt:lpstr>主要部件</vt:lpstr>
      <vt:lpstr>现在，我们来关机再开机</vt:lpstr>
      <vt:lpstr>让我们试试这些手势……</vt:lpstr>
      <vt:lpstr>让我们打开……</vt:lpstr>
      <vt:lpstr>智能助手</vt:lpstr>
      <vt:lpstr>让我们调整一下设置……</vt:lpstr>
      <vt:lpstr>您刚刚调整了哪些设置？</vt:lpstr>
      <vt:lpstr>我们现在花些时间来回答您在本节课开始时提出的问题。</vt:lpstr>
      <vt:lpstr>让我们回顾一下学习的内容</vt:lpstr>
      <vt:lpstr>您今天的主要收获是什么？</vt:lpstr>
      <vt:lpstr>在接下来的一周里，你打算尝试哪三件事？</vt:lpstr>
      <vt:lpstr>老年人 科 技 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Telstra Tech Savvy Seniors Module 1 Presentation - Simplified Chinese</dc:title>
  <dc:creator>Telstra</dc:creator>
  <cp:keywords>Telstra, Tech Savvy Seniors, Module 1, Presentation, Simplified Chinese</cp:keywords>
  <cp:lastModifiedBy>Liam Greenaway</cp:lastModifiedBy>
  <cp:revision>15</cp:revision>
  <dcterms:created xsi:type="dcterms:W3CDTF">2025-08-11T23:44:16Z</dcterms:created>
  <dcterms:modified xsi:type="dcterms:W3CDTF">2026-04-13T02:37:41Z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30d2e382-2783-4e24-80a4-eafea71819bc</vt:lpwstr>
  </property>
</Properties>
</file>