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6"/>
  </p:notesMasterIdLst>
  <p:sldIdLst>
    <p:sldId id="257" r:id="rId5"/>
    <p:sldId id="280" r:id="rId6"/>
    <p:sldId id="281" r:id="rId7"/>
    <p:sldId id="263" r:id="rId8"/>
    <p:sldId id="282" r:id="rId9"/>
    <p:sldId id="283" r:id="rId10"/>
    <p:sldId id="284" r:id="rId11"/>
    <p:sldId id="266" r:id="rId12"/>
    <p:sldId id="285" r:id="rId13"/>
    <p:sldId id="286" r:id="rId14"/>
    <p:sldId id="269" r:id="rId15"/>
    <p:sldId id="287" r:id="rId16"/>
    <p:sldId id="288" r:id="rId17"/>
    <p:sldId id="289" r:id="rId18"/>
    <p:sldId id="290" r:id="rId19"/>
    <p:sldId id="279" r:id="rId20"/>
    <p:sldId id="275" r:id="rId21"/>
    <p:sldId id="291" r:id="rId22"/>
    <p:sldId id="277" r:id="rId23"/>
    <p:sldId id="278" r:id="rId24"/>
    <p:sldId id="260" r:id="rId25"/>
  </p:sldIdLst>
  <p:sldSz cx="12192000" cy="6858000"/>
  <p:notesSz cx="6858000" cy="9144000"/>
  <p:embeddedFontLst>
    <p:embeddedFont>
      <p:font typeface="Poppins" panose="00000500000000000000" pitchFamily="2" charset="0"/>
      <p:regular r:id="rId27"/>
      <p:bold r:id="rId28"/>
      <p:italic r:id="rId29"/>
      <p:boldItalic r:id="rId30"/>
    </p:embeddedFont>
    <p:embeddedFont>
      <p:font typeface="Telstra Display" panose="020B0604020202020204" charset="0"/>
      <p:regular r:id="rId31"/>
      <p:bold r:id="rId32"/>
      <p:italic r:id="rId33"/>
      <p:boldItalic r:id="rId34"/>
    </p:embeddedFont>
    <p:embeddedFont>
      <p:font typeface="Telstra Text" panose="020B0504040000000004" pitchFamily="34" charset="0"/>
      <p:regular r:id="rId35"/>
      <p:bold r:id="rId36"/>
      <p:italic r:id="rId37"/>
      <p:boldItalic r:id="rId38"/>
    </p:embeddedFont>
    <p:embeddedFont>
      <p:font typeface="Telstra Text Medium" panose="020B06040400000000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B604F-1D2B-44A0-9D93-AE670FE3FA14}" v="9" dt="2026-04-12T23:12:54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89" autoAdjust="0"/>
    <p:restoredTop sz="94673" autoAdjust="0"/>
  </p:normalViewPr>
  <p:slideViewPr>
    <p:cSldViewPr snapToGrid="0">
      <p:cViewPr varScale="1">
        <p:scale>
          <a:sx n="87" d="100"/>
          <a:sy n="87" d="100"/>
        </p:scale>
        <p:origin x="102" y="480"/>
      </p:cViewPr>
      <p:guideLst/>
    </p:cSldViewPr>
  </p:slideViewPr>
  <p:outlineViewPr>
    <p:cViewPr>
      <p:scale>
        <a:sx n="33" d="100"/>
        <a:sy n="33" d="100"/>
      </p:scale>
      <p:origin x="0" y="-6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48" Type="http://schemas.openxmlformats.org/officeDocument/2006/relationships/customXml" Target="../customXml/item4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m Greenaway" userId="c706b77f-c5cf-4f95-aa99-ddd5c18db2ba" providerId="ADAL" clId="{CD29965E-20E4-4A5E-829B-8DEE0A5499D5}"/>
    <pc:docChg chg="modSld">
      <pc:chgData name="Liam Greenaway" userId="c706b77f-c5cf-4f95-aa99-ddd5c18db2ba" providerId="ADAL" clId="{CD29965E-20E4-4A5E-829B-8DEE0A5499D5}" dt="2026-04-12T23:13:37.116" v="90" actId="13244"/>
      <pc:docMkLst>
        <pc:docMk/>
      </pc:docMkLst>
      <pc:sldChg chg="modSp mod">
        <pc:chgData name="Liam Greenaway" userId="c706b77f-c5cf-4f95-aa99-ddd5c18db2ba" providerId="ADAL" clId="{CD29965E-20E4-4A5E-829B-8DEE0A5499D5}" dt="2026-04-12T23:09:17.821" v="78" actId="13244"/>
        <pc:sldMkLst>
          <pc:docMk/>
          <pc:sldMk cId="685712225" sldId="257"/>
        </pc:sldMkLst>
        <pc:spChg chg="ord">
          <ac:chgData name="Liam Greenaway" userId="c706b77f-c5cf-4f95-aa99-ddd5c18db2ba" providerId="ADAL" clId="{CD29965E-20E4-4A5E-829B-8DEE0A5499D5}" dt="2026-04-12T23:09:17.821" v="78" actId="13244"/>
          <ac:spMkLst>
            <pc:docMk/>
            <pc:sldMk cId="685712225" sldId="257"/>
            <ac:spMk id="13" creationId="{751E68A2-11E5-6CA9-CF14-0C9B5ECF3E42}"/>
          </ac:spMkLst>
        </pc:spChg>
      </pc:sldChg>
      <pc:sldChg chg="modSp mod">
        <pc:chgData name="Liam Greenaway" userId="c706b77f-c5cf-4f95-aa99-ddd5c18db2ba" providerId="ADAL" clId="{CD29965E-20E4-4A5E-829B-8DEE0A5499D5}" dt="2026-04-12T23:13:37.116" v="90" actId="13244"/>
        <pc:sldMkLst>
          <pc:docMk/>
          <pc:sldMk cId="3608330329" sldId="260"/>
        </pc:sldMkLst>
        <pc:spChg chg="mod ord">
          <ac:chgData name="Liam Greenaway" userId="c706b77f-c5cf-4f95-aa99-ddd5c18db2ba" providerId="ADAL" clId="{CD29965E-20E4-4A5E-829B-8DEE0A5499D5}" dt="2026-04-12T23:13:35.281" v="89" actId="13244"/>
          <ac:spMkLst>
            <pc:docMk/>
            <pc:sldMk cId="3608330329" sldId="260"/>
            <ac:spMk id="10" creationId="{5A0D1095-9311-0D78-ABAE-CF6B9528A6D1}"/>
          </ac:spMkLst>
        </pc:spChg>
        <pc:grpChg chg="mod">
          <ac:chgData name="Liam Greenaway" userId="c706b77f-c5cf-4f95-aa99-ddd5c18db2ba" providerId="ADAL" clId="{CD29965E-20E4-4A5E-829B-8DEE0A5499D5}" dt="2026-04-12T23:08:18.869" v="72" actId="962"/>
          <ac:grpSpMkLst>
            <pc:docMk/>
            <pc:sldMk cId="3608330329" sldId="260"/>
            <ac:grpSpMk id="60" creationId="{9A5542D3-AF5F-53E3-47C0-C5982B500EC1}"/>
          </ac:grpSpMkLst>
        </pc:grpChg>
        <pc:grpChg chg="mod">
          <ac:chgData name="Liam Greenaway" userId="c706b77f-c5cf-4f95-aa99-ddd5c18db2ba" providerId="ADAL" clId="{CD29965E-20E4-4A5E-829B-8DEE0A5499D5}" dt="2026-04-12T23:08:17.927" v="71" actId="962"/>
          <ac:grpSpMkLst>
            <pc:docMk/>
            <pc:sldMk cId="3608330329" sldId="260"/>
            <ac:grpSpMk id="61" creationId="{C76CB7AB-4F33-4518-30AE-E237B3D53473}"/>
          </ac:grpSpMkLst>
        </pc:grpChg>
        <pc:picChg chg="mod ord">
          <ac:chgData name="Liam Greenaway" userId="c706b77f-c5cf-4f95-aa99-ddd5c18db2ba" providerId="ADAL" clId="{CD29965E-20E4-4A5E-829B-8DEE0A5499D5}" dt="2026-04-12T23:13:37.116" v="90" actId="13244"/>
          <ac:picMkLst>
            <pc:docMk/>
            <pc:sldMk cId="3608330329" sldId="260"/>
            <ac:picMk id="4" creationId="{21DC65A7-6699-7CFE-7B5E-BA7ED539A1B6}"/>
          </ac:picMkLst>
        </pc:picChg>
      </pc:sldChg>
      <pc:sldChg chg="modSp mod">
        <pc:chgData name="Liam Greenaway" userId="c706b77f-c5cf-4f95-aa99-ddd5c18db2ba" providerId="ADAL" clId="{CD29965E-20E4-4A5E-829B-8DEE0A5499D5}" dt="2026-04-12T23:04:33.431" v="6" actId="962"/>
        <pc:sldMkLst>
          <pc:docMk/>
          <pc:sldMk cId="839272429" sldId="263"/>
        </pc:sldMkLst>
        <pc:picChg chg="mod">
          <ac:chgData name="Liam Greenaway" userId="c706b77f-c5cf-4f95-aa99-ddd5c18db2ba" providerId="ADAL" clId="{CD29965E-20E4-4A5E-829B-8DEE0A5499D5}" dt="2026-04-12T23:04:33.431" v="6" actId="962"/>
          <ac:picMkLst>
            <pc:docMk/>
            <pc:sldMk cId="839272429" sldId="263"/>
            <ac:picMk id="8" creationId="{7EF44FF1-0BBA-2A27-5AE3-085653CF2495}"/>
          </ac:picMkLst>
        </pc:picChg>
      </pc:sldChg>
      <pc:sldChg chg="modSp mod">
        <pc:chgData name="Liam Greenaway" userId="c706b77f-c5cf-4f95-aa99-ddd5c18db2ba" providerId="ADAL" clId="{CD29965E-20E4-4A5E-829B-8DEE0A5499D5}" dt="2026-04-12T23:05:04.145" v="30" actId="962"/>
        <pc:sldMkLst>
          <pc:docMk/>
          <pc:sldMk cId="2818059268" sldId="266"/>
        </pc:sldMkLst>
        <pc:picChg chg="mod">
          <ac:chgData name="Liam Greenaway" userId="c706b77f-c5cf-4f95-aa99-ddd5c18db2ba" providerId="ADAL" clId="{CD29965E-20E4-4A5E-829B-8DEE0A5499D5}" dt="2026-04-12T23:05:04.145" v="30" actId="962"/>
          <ac:picMkLst>
            <pc:docMk/>
            <pc:sldMk cId="2818059268" sldId="266"/>
            <ac:picMk id="3" creationId="{11B04C46-76DD-30E4-2433-253F13AA155A}"/>
          </ac:picMkLst>
        </pc:picChg>
      </pc:sldChg>
      <pc:sldChg chg="modSp mod">
        <pc:chgData name="Liam Greenaway" userId="c706b77f-c5cf-4f95-aa99-ddd5c18db2ba" providerId="ADAL" clId="{CD29965E-20E4-4A5E-829B-8DEE0A5499D5}" dt="2026-04-12T23:05:21.577" v="36" actId="962"/>
        <pc:sldMkLst>
          <pc:docMk/>
          <pc:sldMk cId="1078402190" sldId="269"/>
        </pc:sldMkLst>
        <pc:picChg chg="mod">
          <ac:chgData name="Liam Greenaway" userId="c706b77f-c5cf-4f95-aa99-ddd5c18db2ba" providerId="ADAL" clId="{CD29965E-20E4-4A5E-829B-8DEE0A5499D5}" dt="2026-04-12T23:05:21.577" v="36" actId="962"/>
          <ac:picMkLst>
            <pc:docMk/>
            <pc:sldMk cId="1078402190" sldId="269"/>
            <ac:picMk id="14" creationId="{02F6072B-82D0-91A2-923F-A50A2481B7C3}"/>
          </ac:picMkLst>
        </pc:picChg>
      </pc:sldChg>
      <pc:sldChg chg="modSp mod">
        <pc:chgData name="Liam Greenaway" userId="c706b77f-c5cf-4f95-aa99-ddd5c18db2ba" providerId="ADAL" clId="{CD29965E-20E4-4A5E-829B-8DEE0A5499D5}" dt="2026-04-12T23:08:25.255" v="74" actId="33553"/>
        <pc:sldMkLst>
          <pc:docMk/>
          <pc:sldMk cId="2534016425" sldId="275"/>
        </pc:sldMkLst>
        <pc:spChg chg="mod">
          <ac:chgData name="Liam Greenaway" userId="c706b77f-c5cf-4f95-aa99-ddd5c18db2ba" providerId="ADAL" clId="{CD29965E-20E4-4A5E-829B-8DEE0A5499D5}" dt="2026-04-12T23:08:25.255" v="74" actId="33553"/>
          <ac:spMkLst>
            <pc:docMk/>
            <pc:sldMk cId="2534016425" sldId="275"/>
            <ac:spMk id="2" creationId="{E9B6FDEE-B89D-9244-269E-E4FE24378E94}"/>
          </ac:spMkLst>
        </pc:spChg>
        <pc:picChg chg="mod">
          <ac:chgData name="Liam Greenaway" userId="c706b77f-c5cf-4f95-aa99-ddd5c18db2ba" providerId="ADAL" clId="{CD29965E-20E4-4A5E-829B-8DEE0A5499D5}" dt="2026-04-12T23:07:56.509" v="61" actId="962"/>
          <ac:picMkLst>
            <pc:docMk/>
            <pc:sldMk cId="2534016425" sldId="275"/>
            <ac:picMk id="3" creationId="{56D37F3C-0613-27BE-A023-4E98AF758C95}"/>
          </ac:picMkLst>
        </pc:picChg>
      </pc:sldChg>
      <pc:sldChg chg="modSp mod">
        <pc:chgData name="Liam Greenaway" userId="c706b77f-c5cf-4f95-aa99-ddd5c18db2ba" providerId="ADAL" clId="{CD29965E-20E4-4A5E-829B-8DEE0A5499D5}" dt="2026-04-12T23:08:27.574" v="75" actId="33553"/>
        <pc:sldMkLst>
          <pc:docMk/>
          <pc:sldMk cId="1230900757" sldId="277"/>
        </pc:sldMkLst>
        <pc:spChg chg="mod">
          <ac:chgData name="Liam Greenaway" userId="c706b77f-c5cf-4f95-aa99-ddd5c18db2ba" providerId="ADAL" clId="{CD29965E-20E4-4A5E-829B-8DEE0A5499D5}" dt="2026-04-12T23:08:27.574" v="75" actId="33553"/>
          <ac:spMkLst>
            <pc:docMk/>
            <pc:sldMk cId="1230900757" sldId="277"/>
            <ac:spMk id="2" creationId="{6B4E1861-0C5F-1CCF-78B5-392413040893}"/>
          </ac:spMkLst>
        </pc:spChg>
        <pc:picChg chg="mod">
          <ac:chgData name="Liam Greenaway" userId="c706b77f-c5cf-4f95-aa99-ddd5c18db2ba" providerId="ADAL" clId="{CD29965E-20E4-4A5E-829B-8DEE0A5499D5}" dt="2026-04-12T23:08:02.851" v="67" actId="962"/>
          <ac:picMkLst>
            <pc:docMk/>
            <pc:sldMk cId="1230900757" sldId="277"/>
            <ac:picMk id="4" creationId="{E855690C-E897-C61C-80CA-61CB38447C9D}"/>
          </ac:picMkLst>
        </pc:picChg>
      </pc:sldChg>
      <pc:sldChg chg="modSp mod">
        <pc:chgData name="Liam Greenaway" userId="c706b77f-c5cf-4f95-aa99-ddd5c18db2ba" providerId="ADAL" clId="{CD29965E-20E4-4A5E-829B-8DEE0A5499D5}" dt="2026-04-12T23:08:29.630" v="76" actId="33553"/>
        <pc:sldMkLst>
          <pc:docMk/>
          <pc:sldMk cId="1288344742" sldId="278"/>
        </pc:sldMkLst>
        <pc:spChg chg="mod">
          <ac:chgData name="Liam Greenaway" userId="c706b77f-c5cf-4f95-aa99-ddd5c18db2ba" providerId="ADAL" clId="{CD29965E-20E4-4A5E-829B-8DEE0A5499D5}" dt="2026-04-12T23:08:29.630" v="76" actId="33553"/>
          <ac:spMkLst>
            <pc:docMk/>
            <pc:sldMk cId="1288344742" sldId="278"/>
            <ac:spMk id="2" creationId="{38858942-EEA8-353D-8DF7-B0692BE49C42}"/>
          </ac:spMkLst>
        </pc:spChg>
        <pc:picChg chg="mod">
          <ac:chgData name="Liam Greenaway" userId="c706b77f-c5cf-4f95-aa99-ddd5c18db2ba" providerId="ADAL" clId="{CD29965E-20E4-4A5E-829B-8DEE0A5499D5}" dt="2026-04-12T23:08:04.066" v="68" actId="962"/>
          <ac:picMkLst>
            <pc:docMk/>
            <pc:sldMk cId="1288344742" sldId="278"/>
            <ac:picMk id="5" creationId="{1B45DF95-6142-FAB1-7BDE-B0C01B43B581}"/>
          </ac:picMkLst>
        </pc:picChg>
      </pc:sldChg>
      <pc:sldChg chg="modSp mod">
        <pc:chgData name="Liam Greenaway" userId="c706b77f-c5cf-4f95-aa99-ddd5c18db2ba" providerId="ADAL" clId="{CD29965E-20E4-4A5E-829B-8DEE0A5499D5}" dt="2026-04-12T23:08:23.022" v="73" actId="33553"/>
        <pc:sldMkLst>
          <pc:docMk/>
          <pc:sldMk cId="2290238368" sldId="279"/>
        </pc:sldMkLst>
        <pc:spChg chg="mod">
          <ac:chgData name="Liam Greenaway" userId="c706b77f-c5cf-4f95-aa99-ddd5c18db2ba" providerId="ADAL" clId="{CD29965E-20E4-4A5E-829B-8DEE0A5499D5}" dt="2026-04-12T23:08:23.022" v="73" actId="33553"/>
          <ac:spMkLst>
            <pc:docMk/>
            <pc:sldMk cId="2290238368" sldId="279"/>
            <ac:spMk id="2" creationId="{EED205F0-1213-AE03-AFC8-D80F5538A1B9}"/>
          </ac:spMkLst>
        </pc:spChg>
        <pc:picChg chg="mod">
          <ac:chgData name="Liam Greenaway" userId="c706b77f-c5cf-4f95-aa99-ddd5c18db2ba" providerId="ADAL" clId="{CD29965E-20E4-4A5E-829B-8DEE0A5499D5}" dt="2026-04-12T23:07:55.186" v="60" actId="962"/>
          <ac:picMkLst>
            <pc:docMk/>
            <pc:sldMk cId="2290238368" sldId="279"/>
            <ac:picMk id="3" creationId="{5678B476-3CA4-C08F-8175-A3A8E412FCF4}"/>
          </ac:picMkLst>
        </pc:picChg>
      </pc:sldChg>
      <pc:sldChg chg="modSp mod">
        <pc:chgData name="Liam Greenaway" userId="c706b77f-c5cf-4f95-aa99-ddd5c18db2ba" providerId="ADAL" clId="{CD29965E-20E4-4A5E-829B-8DEE0A5499D5}" dt="2026-04-12T23:04:28.578" v="0" actId="962"/>
        <pc:sldMkLst>
          <pc:docMk/>
          <pc:sldMk cId="3331918497" sldId="280"/>
        </pc:sldMkLst>
        <pc:picChg chg="mod">
          <ac:chgData name="Liam Greenaway" userId="c706b77f-c5cf-4f95-aa99-ddd5c18db2ba" providerId="ADAL" clId="{CD29965E-20E4-4A5E-829B-8DEE0A5499D5}" dt="2026-04-12T23:04:28.578" v="0" actId="962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Liam Greenaway" userId="c706b77f-c5cf-4f95-aa99-ddd5c18db2ba" providerId="ADAL" clId="{CD29965E-20E4-4A5E-829B-8DEE0A5499D5}" dt="2026-04-12T23:04:32.014" v="5" actId="962"/>
        <pc:sldMkLst>
          <pc:docMk/>
          <pc:sldMk cId="2953637675" sldId="281"/>
        </pc:sldMkLst>
        <pc:picChg chg="mod">
          <ac:chgData name="Liam Greenaway" userId="c706b77f-c5cf-4f95-aa99-ddd5c18db2ba" providerId="ADAL" clId="{CD29965E-20E4-4A5E-829B-8DEE0A5499D5}" dt="2026-04-12T23:04:29.575" v="1" actId="962"/>
          <ac:picMkLst>
            <pc:docMk/>
            <pc:sldMk cId="2953637675" sldId="281"/>
            <ac:picMk id="18" creationId="{637A6C29-F506-2826-519F-886A071562AC}"/>
          </ac:picMkLst>
        </pc:picChg>
        <pc:picChg chg="mod">
          <ac:chgData name="Liam Greenaway" userId="c706b77f-c5cf-4f95-aa99-ddd5c18db2ba" providerId="ADAL" clId="{CD29965E-20E4-4A5E-829B-8DEE0A5499D5}" dt="2026-04-12T23:04:30.120" v="2" actId="962"/>
          <ac:picMkLst>
            <pc:docMk/>
            <pc:sldMk cId="2953637675" sldId="281"/>
            <ac:picMk id="19" creationId="{FD1415E0-6A41-FE4D-B61E-FC67E361A0E0}"/>
          </ac:picMkLst>
        </pc:picChg>
        <pc:picChg chg="mod">
          <ac:chgData name="Liam Greenaway" userId="c706b77f-c5cf-4f95-aa99-ddd5c18db2ba" providerId="ADAL" clId="{CD29965E-20E4-4A5E-829B-8DEE0A5499D5}" dt="2026-04-12T23:04:30.751" v="3" actId="962"/>
          <ac:picMkLst>
            <pc:docMk/>
            <pc:sldMk cId="2953637675" sldId="281"/>
            <ac:picMk id="20" creationId="{430CC7C1-6518-D4F8-F645-30101ABEFEF7}"/>
          </ac:picMkLst>
        </pc:picChg>
        <pc:picChg chg="mod">
          <ac:chgData name="Liam Greenaway" userId="c706b77f-c5cf-4f95-aa99-ddd5c18db2ba" providerId="ADAL" clId="{CD29965E-20E4-4A5E-829B-8DEE0A5499D5}" dt="2026-04-12T23:04:31.375" v="4" actId="962"/>
          <ac:picMkLst>
            <pc:docMk/>
            <pc:sldMk cId="2953637675" sldId="281"/>
            <ac:picMk id="21" creationId="{327206C0-0C2B-C983-5CCD-CD1E5210DED9}"/>
          </ac:picMkLst>
        </pc:picChg>
        <pc:picChg chg="mod">
          <ac:chgData name="Liam Greenaway" userId="c706b77f-c5cf-4f95-aa99-ddd5c18db2ba" providerId="ADAL" clId="{CD29965E-20E4-4A5E-829B-8DEE0A5499D5}" dt="2026-04-12T23:04:32.014" v="5" actId="962"/>
          <ac:picMkLst>
            <pc:docMk/>
            <pc:sldMk cId="2953637675" sldId="281"/>
            <ac:picMk id="22" creationId="{79917820-E185-6152-473C-BD6FEA138C10}"/>
          </ac:picMkLst>
        </pc:picChg>
      </pc:sldChg>
      <pc:sldChg chg="modSp mod">
        <pc:chgData name="Liam Greenaway" userId="c706b77f-c5cf-4f95-aa99-ddd5c18db2ba" providerId="ADAL" clId="{CD29965E-20E4-4A5E-829B-8DEE0A5499D5}" dt="2026-04-12T23:04:44.750" v="10" actId="962"/>
        <pc:sldMkLst>
          <pc:docMk/>
          <pc:sldMk cId="2827573481" sldId="282"/>
        </pc:sldMkLst>
        <pc:spChg chg="mod">
          <ac:chgData name="Liam Greenaway" userId="c706b77f-c5cf-4f95-aa99-ddd5c18db2ba" providerId="ADAL" clId="{CD29965E-20E4-4A5E-829B-8DEE0A5499D5}" dt="2026-04-12T23:04:40.629" v="8" actId="962"/>
          <ac:spMkLst>
            <pc:docMk/>
            <pc:sldMk cId="2827573481" sldId="282"/>
            <ac:spMk id="6" creationId="{42E68BEF-3782-E63E-4BE4-B9CBAB10DD41}"/>
          </ac:spMkLst>
        </pc:spChg>
        <pc:picChg chg="mod">
          <ac:chgData name="Liam Greenaway" userId="c706b77f-c5cf-4f95-aa99-ddd5c18db2ba" providerId="ADAL" clId="{CD29965E-20E4-4A5E-829B-8DEE0A5499D5}" dt="2026-04-12T23:04:44.750" v="10" actId="962"/>
          <ac:picMkLst>
            <pc:docMk/>
            <pc:sldMk cId="2827573481" sldId="282"/>
            <ac:picMk id="8" creationId="{45F19D24-461B-A3F2-A795-C8B4F61C1509}"/>
          </ac:picMkLst>
        </pc:picChg>
      </pc:sldChg>
      <pc:sldChg chg="modSp mod">
        <pc:chgData name="Liam Greenaway" userId="c706b77f-c5cf-4f95-aa99-ddd5c18db2ba" providerId="ADAL" clId="{CD29965E-20E4-4A5E-829B-8DEE0A5499D5}" dt="2026-04-12T23:04:55.369" v="20" actId="962"/>
        <pc:sldMkLst>
          <pc:docMk/>
          <pc:sldMk cId="3275241759" sldId="283"/>
        </pc:sldMkLst>
        <pc:picChg chg="mod">
          <ac:chgData name="Liam Greenaway" userId="c706b77f-c5cf-4f95-aa99-ddd5c18db2ba" providerId="ADAL" clId="{CD29965E-20E4-4A5E-829B-8DEE0A5499D5}" dt="2026-04-12T23:04:48.115" v="11" actId="962"/>
          <ac:picMkLst>
            <pc:docMk/>
            <pc:sldMk cId="3275241759" sldId="283"/>
            <ac:picMk id="6" creationId="{F183B556-60FC-7662-85CF-3B297D4D4880}"/>
          </ac:picMkLst>
        </pc:picChg>
        <pc:picChg chg="mod">
          <ac:chgData name="Liam Greenaway" userId="c706b77f-c5cf-4f95-aa99-ddd5c18db2ba" providerId="ADAL" clId="{CD29965E-20E4-4A5E-829B-8DEE0A5499D5}" dt="2026-04-12T23:04:49.058" v="12" actId="962"/>
          <ac:picMkLst>
            <pc:docMk/>
            <pc:sldMk cId="3275241759" sldId="283"/>
            <ac:picMk id="8" creationId="{E234FC2A-7AB4-6771-75FC-E3FCEBAC7C92}"/>
          </ac:picMkLst>
        </pc:picChg>
        <pc:picChg chg="mod">
          <ac:chgData name="Liam Greenaway" userId="c706b77f-c5cf-4f95-aa99-ddd5c18db2ba" providerId="ADAL" clId="{CD29965E-20E4-4A5E-829B-8DEE0A5499D5}" dt="2026-04-12T23:04:50.335" v="13" actId="962"/>
          <ac:picMkLst>
            <pc:docMk/>
            <pc:sldMk cId="3275241759" sldId="283"/>
            <ac:picMk id="9" creationId="{6C6B0483-0520-4495-5F72-C7E6A61046FC}"/>
          </ac:picMkLst>
        </pc:picChg>
        <pc:picChg chg="mod">
          <ac:chgData name="Liam Greenaway" userId="c706b77f-c5cf-4f95-aa99-ddd5c18db2ba" providerId="ADAL" clId="{CD29965E-20E4-4A5E-829B-8DEE0A5499D5}" dt="2026-04-12T23:04:50.824" v="14" actId="962"/>
          <ac:picMkLst>
            <pc:docMk/>
            <pc:sldMk cId="3275241759" sldId="283"/>
            <ac:picMk id="10" creationId="{4E95DE11-E8C0-7681-6EC9-C8AEC586DF4D}"/>
          </ac:picMkLst>
        </pc:picChg>
        <pc:picChg chg="mod">
          <ac:chgData name="Liam Greenaway" userId="c706b77f-c5cf-4f95-aa99-ddd5c18db2ba" providerId="ADAL" clId="{CD29965E-20E4-4A5E-829B-8DEE0A5499D5}" dt="2026-04-12T23:04:51.611" v="15" actId="962"/>
          <ac:picMkLst>
            <pc:docMk/>
            <pc:sldMk cId="3275241759" sldId="283"/>
            <ac:picMk id="11" creationId="{917DB4ED-2FAB-A191-303B-78BCA4FAD822}"/>
          </ac:picMkLst>
        </pc:picChg>
        <pc:picChg chg="mod">
          <ac:chgData name="Liam Greenaway" userId="c706b77f-c5cf-4f95-aa99-ddd5c18db2ba" providerId="ADAL" clId="{CD29965E-20E4-4A5E-829B-8DEE0A5499D5}" dt="2026-04-12T23:04:52.308" v="16" actId="962"/>
          <ac:picMkLst>
            <pc:docMk/>
            <pc:sldMk cId="3275241759" sldId="283"/>
            <ac:picMk id="12" creationId="{D9AD78FD-C7DE-D4EC-C1BF-CC7BF932CACD}"/>
          </ac:picMkLst>
        </pc:picChg>
        <pc:picChg chg="mod">
          <ac:chgData name="Liam Greenaway" userId="c706b77f-c5cf-4f95-aa99-ddd5c18db2ba" providerId="ADAL" clId="{CD29965E-20E4-4A5E-829B-8DEE0A5499D5}" dt="2026-04-12T23:04:53.006" v="17" actId="962"/>
          <ac:picMkLst>
            <pc:docMk/>
            <pc:sldMk cId="3275241759" sldId="283"/>
            <ac:picMk id="13" creationId="{3F50AA90-70F4-C315-94CE-32317046A291}"/>
          </ac:picMkLst>
        </pc:picChg>
        <pc:picChg chg="mod">
          <ac:chgData name="Liam Greenaway" userId="c706b77f-c5cf-4f95-aa99-ddd5c18db2ba" providerId="ADAL" clId="{CD29965E-20E4-4A5E-829B-8DEE0A5499D5}" dt="2026-04-12T23:04:53.645" v="18" actId="962"/>
          <ac:picMkLst>
            <pc:docMk/>
            <pc:sldMk cId="3275241759" sldId="283"/>
            <ac:picMk id="14" creationId="{5357EDA8-AE75-9196-1632-58339BCE8DB4}"/>
          </ac:picMkLst>
        </pc:picChg>
        <pc:picChg chg="mod">
          <ac:chgData name="Liam Greenaway" userId="c706b77f-c5cf-4f95-aa99-ddd5c18db2ba" providerId="ADAL" clId="{CD29965E-20E4-4A5E-829B-8DEE0A5499D5}" dt="2026-04-12T23:04:54.642" v="19" actId="962"/>
          <ac:picMkLst>
            <pc:docMk/>
            <pc:sldMk cId="3275241759" sldId="283"/>
            <ac:picMk id="16" creationId="{2F8B19E4-B5FE-780E-73F0-9477BC278614}"/>
          </ac:picMkLst>
        </pc:picChg>
        <pc:picChg chg="mod">
          <ac:chgData name="Liam Greenaway" userId="c706b77f-c5cf-4f95-aa99-ddd5c18db2ba" providerId="ADAL" clId="{CD29965E-20E4-4A5E-829B-8DEE0A5499D5}" dt="2026-04-12T23:04:55.369" v="20" actId="962"/>
          <ac:picMkLst>
            <pc:docMk/>
            <pc:sldMk cId="3275241759" sldId="283"/>
            <ac:picMk id="27" creationId="{36790385-3A23-34C7-A0FB-EC171CE8314A}"/>
          </ac:picMkLst>
        </pc:picChg>
      </pc:sldChg>
      <pc:sldChg chg="modSp mod">
        <pc:chgData name="Liam Greenaway" userId="c706b77f-c5cf-4f95-aa99-ddd5c18db2ba" providerId="ADAL" clId="{CD29965E-20E4-4A5E-829B-8DEE0A5499D5}" dt="2026-04-12T23:11:52.373" v="79" actId="13244"/>
        <pc:sldMkLst>
          <pc:docMk/>
          <pc:sldMk cId="3636093115" sldId="284"/>
        </pc:sldMkLst>
        <pc:spChg chg="ord">
          <ac:chgData name="Liam Greenaway" userId="c706b77f-c5cf-4f95-aa99-ddd5c18db2ba" providerId="ADAL" clId="{CD29965E-20E4-4A5E-829B-8DEE0A5499D5}" dt="2026-04-12T23:11:52.373" v="79" actId="13244"/>
          <ac:spMkLst>
            <pc:docMk/>
            <pc:sldMk cId="3636093115" sldId="284"/>
            <ac:spMk id="34" creationId="{5B2C0EB5-D07F-BD2B-D505-58AD7466A1C0}"/>
          </ac:spMkLst>
        </pc:spChg>
        <pc:picChg chg="mod">
          <ac:chgData name="Liam Greenaway" userId="c706b77f-c5cf-4f95-aa99-ddd5c18db2ba" providerId="ADAL" clId="{CD29965E-20E4-4A5E-829B-8DEE0A5499D5}" dt="2026-04-12T23:04:56.835" v="21" actId="962"/>
          <ac:picMkLst>
            <pc:docMk/>
            <pc:sldMk cId="3636093115" sldId="284"/>
            <ac:picMk id="3" creationId="{28481836-FFD0-5526-6F95-508E3DEE13A5}"/>
          </ac:picMkLst>
        </pc:picChg>
        <pc:picChg chg="mod">
          <ac:chgData name="Liam Greenaway" userId="c706b77f-c5cf-4f95-aa99-ddd5c18db2ba" providerId="ADAL" clId="{CD29965E-20E4-4A5E-829B-8DEE0A5499D5}" dt="2026-04-12T23:04:57.506" v="22" actId="962"/>
          <ac:picMkLst>
            <pc:docMk/>
            <pc:sldMk cId="3636093115" sldId="284"/>
            <ac:picMk id="28" creationId="{27E92646-AA49-CB2F-153C-75E85FFBDBC8}"/>
          </ac:picMkLst>
        </pc:picChg>
        <pc:picChg chg="mod">
          <ac:chgData name="Liam Greenaway" userId="c706b77f-c5cf-4f95-aa99-ddd5c18db2ba" providerId="ADAL" clId="{CD29965E-20E4-4A5E-829B-8DEE0A5499D5}" dt="2026-04-12T23:04:58.149" v="23" actId="962"/>
          <ac:picMkLst>
            <pc:docMk/>
            <pc:sldMk cId="3636093115" sldId="284"/>
            <ac:picMk id="29" creationId="{E90EF0FA-6364-E273-1947-00AF6419A049}"/>
          </ac:picMkLst>
        </pc:picChg>
        <pc:picChg chg="mod">
          <ac:chgData name="Liam Greenaway" userId="c706b77f-c5cf-4f95-aa99-ddd5c18db2ba" providerId="ADAL" clId="{CD29965E-20E4-4A5E-829B-8DEE0A5499D5}" dt="2026-04-12T23:04:58.787" v="24" actId="962"/>
          <ac:picMkLst>
            <pc:docMk/>
            <pc:sldMk cId="3636093115" sldId="284"/>
            <ac:picMk id="30" creationId="{B8908513-649E-2805-8E6F-193CD75D7F3D}"/>
          </ac:picMkLst>
        </pc:picChg>
        <pc:picChg chg="mod">
          <ac:chgData name="Liam Greenaway" userId="c706b77f-c5cf-4f95-aa99-ddd5c18db2ba" providerId="ADAL" clId="{CD29965E-20E4-4A5E-829B-8DEE0A5499D5}" dt="2026-04-12T23:04:59.430" v="25" actId="962"/>
          <ac:picMkLst>
            <pc:docMk/>
            <pc:sldMk cId="3636093115" sldId="284"/>
            <ac:picMk id="31" creationId="{F85B36EA-C722-B844-6DE9-F699830CFB70}"/>
          </ac:picMkLst>
        </pc:picChg>
        <pc:picChg chg="mod">
          <ac:chgData name="Liam Greenaway" userId="c706b77f-c5cf-4f95-aa99-ddd5c18db2ba" providerId="ADAL" clId="{CD29965E-20E4-4A5E-829B-8DEE0A5499D5}" dt="2026-04-12T23:05:00.198" v="26" actId="962"/>
          <ac:picMkLst>
            <pc:docMk/>
            <pc:sldMk cId="3636093115" sldId="284"/>
            <ac:picMk id="32" creationId="{8B571444-7AE8-477F-3C7F-0690B047AA49}"/>
          </ac:picMkLst>
        </pc:picChg>
        <pc:picChg chg="mod">
          <ac:chgData name="Liam Greenaway" userId="c706b77f-c5cf-4f95-aa99-ddd5c18db2ba" providerId="ADAL" clId="{CD29965E-20E4-4A5E-829B-8DEE0A5499D5}" dt="2026-04-12T23:05:01.004" v="27" actId="962"/>
          <ac:picMkLst>
            <pc:docMk/>
            <pc:sldMk cId="3636093115" sldId="284"/>
            <ac:picMk id="33" creationId="{F7FFCB91-AB0C-37A3-C700-1DC373FC49C6}"/>
          </ac:picMkLst>
        </pc:picChg>
        <pc:picChg chg="mod">
          <ac:chgData name="Liam Greenaway" userId="c706b77f-c5cf-4f95-aa99-ddd5c18db2ba" providerId="ADAL" clId="{CD29965E-20E4-4A5E-829B-8DEE0A5499D5}" dt="2026-04-12T23:05:01.665" v="28" actId="962"/>
          <ac:picMkLst>
            <pc:docMk/>
            <pc:sldMk cId="3636093115" sldId="284"/>
            <ac:picMk id="35" creationId="{EBF54227-E495-2776-1632-3B5EC6B6E248}"/>
          </ac:picMkLst>
        </pc:picChg>
        <pc:picChg chg="mod">
          <ac:chgData name="Liam Greenaway" userId="c706b77f-c5cf-4f95-aa99-ddd5c18db2ba" providerId="ADAL" clId="{CD29965E-20E4-4A5E-829B-8DEE0A5499D5}" dt="2026-04-12T23:05:02.288" v="29" actId="962"/>
          <ac:picMkLst>
            <pc:docMk/>
            <pc:sldMk cId="3636093115" sldId="284"/>
            <ac:picMk id="37" creationId="{59A52528-8EEB-B589-3E5D-CE1DE67C33B1}"/>
          </ac:picMkLst>
        </pc:picChg>
      </pc:sldChg>
      <pc:sldChg chg="modSp mod">
        <pc:chgData name="Liam Greenaway" userId="c706b77f-c5cf-4f95-aa99-ddd5c18db2ba" providerId="ADAL" clId="{CD29965E-20E4-4A5E-829B-8DEE0A5499D5}" dt="2026-04-12T23:12:23.682" v="81" actId="13244"/>
        <pc:sldMkLst>
          <pc:docMk/>
          <pc:sldMk cId="2273359237" sldId="285"/>
        </pc:sldMkLst>
        <pc:spChg chg="ord">
          <ac:chgData name="Liam Greenaway" userId="c706b77f-c5cf-4f95-aa99-ddd5c18db2ba" providerId="ADAL" clId="{CD29965E-20E4-4A5E-829B-8DEE0A5499D5}" dt="2026-04-12T23:12:20.620" v="80" actId="13244"/>
          <ac:spMkLst>
            <pc:docMk/>
            <pc:sldMk cId="2273359237" sldId="285"/>
            <ac:spMk id="3" creationId="{A61F4C92-0AA8-3CE0-EAFE-DFA8FA0640F6}"/>
          </ac:spMkLst>
        </pc:spChg>
        <pc:spChg chg="ord">
          <ac:chgData name="Liam Greenaway" userId="c706b77f-c5cf-4f95-aa99-ddd5c18db2ba" providerId="ADAL" clId="{CD29965E-20E4-4A5E-829B-8DEE0A5499D5}" dt="2026-04-12T23:12:23.682" v="81" actId="13244"/>
          <ac:spMkLst>
            <pc:docMk/>
            <pc:sldMk cId="2273359237" sldId="285"/>
            <ac:spMk id="4" creationId="{AD07A415-1A0A-4C0E-E199-13F952344D6E}"/>
          </ac:spMkLst>
        </pc:spChg>
        <pc:picChg chg="mod">
          <ac:chgData name="Liam Greenaway" userId="c706b77f-c5cf-4f95-aa99-ddd5c18db2ba" providerId="ADAL" clId="{CD29965E-20E4-4A5E-829B-8DEE0A5499D5}" dt="2026-04-12T23:05:06.501" v="31" actId="962"/>
          <ac:picMkLst>
            <pc:docMk/>
            <pc:sldMk cId="2273359237" sldId="285"/>
            <ac:picMk id="5" creationId="{E0E2DB87-85C9-B615-24F6-7D4D6EEBA3DB}"/>
          </ac:picMkLst>
        </pc:picChg>
        <pc:picChg chg="mod">
          <ac:chgData name="Liam Greenaway" userId="c706b77f-c5cf-4f95-aa99-ddd5c18db2ba" providerId="ADAL" clId="{CD29965E-20E4-4A5E-829B-8DEE0A5499D5}" dt="2026-04-12T23:05:07.183" v="32" actId="962"/>
          <ac:picMkLst>
            <pc:docMk/>
            <pc:sldMk cId="2273359237" sldId="285"/>
            <ac:picMk id="6" creationId="{C8A6D4B9-17CA-E73F-236B-50543A3C96A0}"/>
          </ac:picMkLst>
        </pc:picChg>
        <pc:picChg chg="mod">
          <ac:chgData name="Liam Greenaway" userId="c706b77f-c5cf-4f95-aa99-ddd5c18db2ba" providerId="ADAL" clId="{CD29965E-20E4-4A5E-829B-8DEE0A5499D5}" dt="2026-04-12T23:05:07.902" v="33" actId="962"/>
          <ac:picMkLst>
            <pc:docMk/>
            <pc:sldMk cId="2273359237" sldId="285"/>
            <ac:picMk id="7" creationId="{EDADE5AC-6EE7-96BA-CD69-5B60BDAC1435}"/>
          </ac:picMkLst>
        </pc:picChg>
      </pc:sldChg>
      <pc:sldChg chg="modSp">
        <pc:chgData name="Liam Greenaway" userId="c706b77f-c5cf-4f95-aa99-ddd5c18db2ba" providerId="ADAL" clId="{CD29965E-20E4-4A5E-829B-8DEE0A5499D5}" dt="2026-04-12T23:05:17.803" v="35" actId="962"/>
        <pc:sldMkLst>
          <pc:docMk/>
          <pc:sldMk cId="3332567743" sldId="286"/>
        </pc:sldMkLst>
        <pc:grpChg chg="mod">
          <ac:chgData name="Liam Greenaway" userId="c706b77f-c5cf-4f95-aa99-ddd5c18db2ba" providerId="ADAL" clId="{CD29965E-20E4-4A5E-829B-8DEE0A5499D5}" dt="2026-04-12T23:05:17.803" v="35" actId="962"/>
          <ac:grpSpMkLst>
            <pc:docMk/>
            <pc:sldMk cId="3332567743" sldId="286"/>
            <ac:grpSpMk id="4" creationId="{CF7666A0-C190-DB36-DAF1-47A79BC21275}"/>
          </ac:grpSpMkLst>
        </pc:grpChg>
      </pc:sldChg>
      <pc:sldChg chg="modSp mod">
        <pc:chgData name="Liam Greenaway" userId="c706b77f-c5cf-4f95-aa99-ddd5c18db2ba" providerId="ADAL" clId="{CD29965E-20E4-4A5E-829B-8DEE0A5499D5}" dt="2026-04-12T23:05:37.895" v="41" actId="962"/>
        <pc:sldMkLst>
          <pc:docMk/>
          <pc:sldMk cId="233408670" sldId="287"/>
        </pc:sldMkLst>
        <pc:spChg chg="mod">
          <ac:chgData name="Liam Greenaway" userId="c706b77f-c5cf-4f95-aa99-ddd5c18db2ba" providerId="ADAL" clId="{CD29965E-20E4-4A5E-829B-8DEE0A5499D5}" dt="2026-04-12T23:05:23.547" v="37" actId="962"/>
          <ac:spMkLst>
            <pc:docMk/>
            <pc:sldMk cId="233408670" sldId="287"/>
            <ac:spMk id="4" creationId="{FD536DF5-0AB7-B066-DC92-8349388DB04E}"/>
          </ac:spMkLst>
        </pc:spChg>
        <pc:grpChg chg="mod">
          <ac:chgData name="Liam Greenaway" userId="c706b77f-c5cf-4f95-aa99-ddd5c18db2ba" providerId="ADAL" clId="{CD29965E-20E4-4A5E-829B-8DEE0A5499D5}" dt="2026-04-12T23:05:24.206" v="38" actId="962"/>
          <ac:grpSpMkLst>
            <pc:docMk/>
            <pc:sldMk cId="233408670" sldId="287"/>
            <ac:grpSpMk id="15" creationId="{773593E1-C15A-C46F-DA1F-8AF7C7B38C37}"/>
          </ac:grpSpMkLst>
        </pc:grpChg>
        <pc:grpChg chg="mod">
          <ac:chgData name="Liam Greenaway" userId="c706b77f-c5cf-4f95-aa99-ddd5c18db2ba" providerId="ADAL" clId="{CD29965E-20E4-4A5E-829B-8DEE0A5499D5}" dt="2026-04-12T23:05:25.039" v="39" actId="962"/>
          <ac:grpSpMkLst>
            <pc:docMk/>
            <pc:sldMk cId="233408670" sldId="287"/>
            <ac:grpSpMk id="17" creationId="{07032631-885E-5B9E-796B-D98F813AF6A1}"/>
          </ac:grpSpMkLst>
        </pc:grpChg>
        <pc:grpChg chg="mod">
          <ac:chgData name="Liam Greenaway" userId="c706b77f-c5cf-4f95-aa99-ddd5c18db2ba" providerId="ADAL" clId="{CD29965E-20E4-4A5E-829B-8DEE0A5499D5}" dt="2026-04-12T23:05:26.121" v="40" actId="962"/>
          <ac:grpSpMkLst>
            <pc:docMk/>
            <pc:sldMk cId="233408670" sldId="287"/>
            <ac:grpSpMk id="18" creationId="{E69CEC0B-4EB9-8B2A-821D-DD70374D99D0}"/>
          </ac:grpSpMkLst>
        </pc:grpChg>
        <pc:grpChg chg="mod">
          <ac:chgData name="Liam Greenaway" userId="c706b77f-c5cf-4f95-aa99-ddd5c18db2ba" providerId="ADAL" clId="{CD29965E-20E4-4A5E-829B-8DEE0A5499D5}" dt="2026-04-12T23:05:37.895" v="41" actId="962"/>
          <ac:grpSpMkLst>
            <pc:docMk/>
            <pc:sldMk cId="233408670" sldId="287"/>
            <ac:grpSpMk id="30" creationId="{5DA44CDD-A1DD-D23D-9932-10DEC9099018}"/>
          </ac:grpSpMkLst>
        </pc:grpChg>
      </pc:sldChg>
      <pc:sldChg chg="modSp mod">
        <pc:chgData name="Liam Greenaway" userId="c706b77f-c5cf-4f95-aa99-ddd5c18db2ba" providerId="ADAL" clId="{CD29965E-20E4-4A5E-829B-8DEE0A5499D5}" dt="2026-04-12T23:12:54.174" v="85" actId="13244"/>
        <pc:sldMkLst>
          <pc:docMk/>
          <pc:sldMk cId="3888471001" sldId="288"/>
        </pc:sldMkLst>
        <pc:picChg chg="mod ord">
          <ac:chgData name="Liam Greenaway" userId="c706b77f-c5cf-4f95-aa99-ddd5c18db2ba" providerId="ADAL" clId="{CD29965E-20E4-4A5E-829B-8DEE0A5499D5}" dt="2026-04-12T23:12:49.900" v="83" actId="13244"/>
          <ac:picMkLst>
            <pc:docMk/>
            <pc:sldMk cId="3888471001" sldId="288"/>
            <ac:picMk id="3" creationId="{46A00180-8EED-4812-8CF9-B069426C5C9B}"/>
          </ac:picMkLst>
        </pc:picChg>
        <pc:picChg chg="mod ord">
          <ac:chgData name="Liam Greenaway" userId="c706b77f-c5cf-4f95-aa99-ddd5c18db2ba" providerId="ADAL" clId="{CD29965E-20E4-4A5E-829B-8DEE0A5499D5}" dt="2026-04-12T23:12:47.696" v="82" actId="13244"/>
          <ac:picMkLst>
            <pc:docMk/>
            <pc:sldMk cId="3888471001" sldId="288"/>
            <ac:picMk id="7" creationId="{25E48606-FE53-50A2-D6A4-9ADF0494FF7A}"/>
          </ac:picMkLst>
        </pc:picChg>
        <pc:picChg chg="mod ord">
          <ac:chgData name="Liam Greenaway" userId="c706b77f-c5cf-4f95-aa99-ddd5c18db2ba" providerId="ADAL" clId="{CD29965E-20E4-4A5E-829B-8DEE0A5499D5}" dt="2026-04-12T23:12:52.829" v="84" actId="13244"/>
          <ac:picMkLst>
            <pc:docMk/>
            <pc:sldMk cId="3888471001" sldId="288"/>
            <ac:picMk id="8" creationId="{5B298740-B69F-22D3-EE59-1A7E1DB89E1B}"/>
          </ac:picMkLst>
        </pc:picChg>
        <pc:picChg chg="mod">
          <ac:chgData name="Liam Greenaway" userId="c706b77f-c5cf-4f95-aa99-ddd5c18db2ba" providerId="ADAL" clId="{CD29965E-20E4-4A5E-829B-8DEE0A5499D5}" dt="2026-04-12T23:06:28.935" v="47" actId="962"/>
          <ac:picMkLst>
            <pc:docMk/>
            <pc:sldMk cId="3888471001" sldId="288"/>
            <ac:picMk id="9" creationId="{75613A55-8CBF-34BA-D819-1F53C12C3C36}"/>
          </ac:picMkLst>
        </pc:picChg>
        <pc:picChg chg="mod">
          <ac:chgData name="Liam Greenaway" userId="c706b77f-c5cf-4f95-aa99-ddd5c18db2ba" providerId="ADAL" clId="{CD29965E-20E4-4A5E-829B-8DEE0A5499D5}" dt="2026-04-12T23:07:03.532" v="53" actId="962"/>
          <ac:picMkLst>
            <pc:docMk/>
            <pc:sldMk cId="3888471001" sldId="288"/>
            <ac:picMk id="10" creationId="{2DD94202-C619-70C6-19F0-1D491665876F}"/>
          </ac:picMkLst>
        </pc:picChg>
        <pc:picChg chg="mod">
          <ac:chgData name="Liam Greenaway" userId="c706b77f-c5cf-4f95-aa99-ddd5c18db2ba" providerId="ADAL" clId="{CD29965E-20E4-4A5E-829B-8DEE0A5499D5}" dt="2026-04-12T23:12:54.174" v="85" actId="13244"/>
          <ac:picMkLst>
            <pc:docMk/>
            <pc:sldMk cId="3888471001" sldId="288"/>
            <ac:picMk id="1026" creationId="{F9C71CE9-3519-1A8B-DA2D-6142BF638457}"/>
          </ac:picMkLst>
        </pc:picChg>
      </pc:sldChg>
      <pc:sldChg chg="modSp mod">
        <pc:chgData name="Liam Greenaway" userId="c706b77f-c5cf-4f95-aa99-ddd5c18db2ba" providerId="ADAL" clId="{CD29965E-20E4-4A5E-829B-8DEE0A5499D5}" dt="2026-04-12T23:13:06.943" v="87" actId="13244"/>
        <pc:sldMkLst>
          <pc:docMk/>
          <pc:sldMk cId="3246142741" sldId="289"/>
        </pc:sldMkLst>
        <pc:spChg chg="ord">
          <ac:chgData name="Liam Greenaway" userId="c706b77f-c5cf-4f95-aa99-ddd5c18db2ba" providerId="ADAL" clId="{CD29965E-20E4-4A5E-829B-8DEE0A5499D5}" dt="2026-04-12T23:13:00.570" v="86" actId="13244"/>
          <ac:spMkLst>
            <pc:docMk/>
            <pc:sldMk cId="3246142741" sldId="289"/>
            <ac:spMk id="10" creationId="{A17635C7-81BA-6E69-560D-A62CEFE59956}"/>
          </ac:spMkLst>
        </pc:spChg>
        <pc:spChg chg="ord">
          <ac:chgData name="Liam Greenaway" userId="c706b77f-c5cf-4f95-aa99-ddd5c18db2ba" providerId="ADAL" clId="{CD29965E-20E4-4A5E-829B-8DEE0A5499D5}" dt="2026-04-12T23:13:06.943" v="87" actId="13244"/>
          <ac:spMkLst>
            <pc:docMk/>
            <pc:sldMk cId="3246142741" sldId="289"/>
            <ac:spMk id="11" creationId="{95FCCEDE-45EF-F750-38F1-4F5AD1944EFC}"/>
          </ac:spMkLst>
        </pc:spChg>
        <pc:picChg chg="mod">
          <ac:chgData name="Liam Greenaway" userId="c706b77f-c5cf-4f95-aa99-ddd5c18db2ba" providerId="ADAL" clId="{CD29965E-20E4-4A5E-829B-8DEE0A5499D5}" dt="2026-04-12T23:07:48.591" v="54" actId="962"/>
          <ac:picMkLst>
            <pc:docMk/>
            <pc:sldMk cId="3246142741" sldId="289"/>
            <ac:picMk id="4" creationId="{C4B4C9DA-C249-C904-C6C6-9D1CA6EB2FF1}"/>
          </ac:picMkLst>
        </pc:picChg>
        <pc:picChg chg="mod">
          <ac:chgData name="Liam Greenaway" userId="c706b77f-c5cf-4f95-aa99-ddd5c18db2ba" providerId="ADAL" clId="{CD29965E-20E4-4A5E-829B-8DEE0A5499D5}" dt="2026-04-12T23:07:49.284" v="55" actId="962"/>
          <ac:picMkLst>
            <pc:docMk/>
            <pc:sldMk cId="3246142741" sldId="289"/>
            <ac:picMk id="5" creationId="{8C1261CC-530D-18DA-FD5A-4F30133322A5}"/>
          </ac:picMkLst>
        </pc:picChg>
      </pc:sldChg>
      <pc:sldChg chg="modSp mod">
        <pc:chgData name="Liam Greenaway" userId="c706b77f-c5cf-4f95-aa99-ddd5c18db2ba" providerId="ADAL" clId="{CD29965E-20E4-4A5E-829B-8DEE0A5499D5}" dt="2026-04-12T23:13:16.084" v="88" actId="962"/>
        <pc:sldMkLst>
          <pc:docMk/>
          <pc:sldMk cId="2745666472" sldId="290"/>
        </pc:sldMkLst>
        <pc:spChg chg="mod">
          <ac:chgData name="Liam Greenaway" userId="c706b77f-c5cf-4f95-aa99-ddd5c18db2ba" providerId="ADAL" clId="{CD29965E-20E4-4A5E-829B-8DEE0A5499D5}" dt="2026-04-12T23:07:51.379" v="56" actId="962"/>
          <ac:spMkLst>
            <pc:docMk/>
            <pc:sldMk cId="2745666472" sldId="290"/>
            <ac:spMk id="7" creationId="{9C375BAF-B277-FA46-2D20-EA013E202848}"/>
          </ac:spMkLst>
        </pc:spChg>
        <pc:spChg chg="mod">
          <ac:chgData name="Liam Greenaway" userId="c706b77f-c5cf-4f95-aa99-ddd5c18db2ba" providerId="ADAL" clId="{CD29965E-20E4-4A5E-829B-8DEE0A5499D5}" dt="2026-04-12T23:07:52.252" v="57" actId="962"/>
          <ac:spMkLst>
            <pc:docMk/>
            <pc:sldMk cId="2745666472" sldId="290"/>
            <ac:spMk id="11" creationId="{AA1D6DC8-7F35-C3F1-C253-1B376DF456D5}"/>
          </ac:spMkLst>
        </pc:spChg>
        <pc:spChg chg="mod">
          <ac:chgData name="Liam Greenaway" userId="c706b77f-c5cf-4f95-aa99-ddd5c18db2ba" providerId="ADAL" clId="{CD29965E-20E4-4A5E-829B-8DEE0A5499D5}" dt="2026-04-12T23:07:52.802" v="58" actId="962"/>
          <ac:spMkLst>
            <pc:docMk/>
            <pc:sldMk cId="2745666472" sldId="290"/>
            <ac:spMk id="12" creationId="{73CE4272-F14F-3782-F12B-E14C6CA78CF5}"/>
          </ac:spMkLst>
        </pc:spChg>
        <pc:spChg chg="mod">
          <ac:chgData name="Liam Greenaway" userId="c706b77f-c5cf-4f95-aa99-ddd5c18db2ba" providerId="ADAL" clId="{CD29965E-20E4-4A5E-829B-8DEE0A5499D5}" dt="2026-04-12T23:07:53.578" v="59" actId="962"/>
          <ac:spMkLst>
            <pc:docMk/>
            <pc:sldMk cId="2745666472" sldId="290"/>
            <ac:spMk id="14" creationId="{2B759B89-1342-626D-0117-300C9495D24E}"/>
          </ac:spMkLst>
        </pc:spChg>
        <pc:spChg chg="mod">
          <ac:chgData name="Liam Greenaway" userId="c706b77f-c5cf-4f95-aa99-ddd5c18db2ba" providerId="ADAL" clId="{CD29965E-20E4-4A5E-829B-8DEE0A5499D5}" dt="2026-04-12T23:13:16.084" v="88" actId="962"/>
          <ac:spMkLst>
            <pc:docMk/>
            <pc:sldMk cId="2745666472" sldId="290"/>
            <ac:spMk id="15" creationId="{E44B2BDB-EB30-B760-71E0-1875478168DC}"/>
          </ac:spMkLst>
        </pc:spChg>
      </pc:sldChg>
      <pc:sldChg chg="modSp mod">
        <pc:chgData name="Liam Greenaway" userId="c706b77f-c5cf-4f95-aa99-ddd5c18db2ba" providerId="ADAL" clId="{CD29965E-20E4-4A5E-829B-8DEE0A5499D5}" dt="2026-04-12T23:07:59.988" v="66" actId="962"/>
        <pc:sldMkLst>
          <pc:docMk/>
          <pc:sldMk cId="161862183" sldId="291"/>
        </pc:sldMkLst>
        <pc:picChg chg="mod">
          <ac:chgData name="Liam Greenaway" userId="c706b77f-c5cf-4f95-aa99-ddd5c18db2ba" providerId="ADAL" clId="{CD29965E-20E4-4A5E-829B-8DEE0A5499D5}" dt="2026-04-12T23:07:57.421" v="62" actId="962"/>
          <ac:picMkLst>
            <pc:docMk/>
            <pc:sldMk cId="161862183" sldId="291"/>
            <ac:picMk id="18" creationId="{0C2521BD-9856-D278-05EF-65BE29DBB1A9}"/>
          </ac:picMkLst>
        </pc:picChg>
        <pc:picChg chg="mod">
          <ac:chgData name="Liam Greenaway" userId="c706b77f-c5cf-4f95-aa99-ddd5c18db2ba" providerId="ADAL" clId="{CD29965E-20E4-4A5E-829B-8DEE0A5499D5}" dt="2026-04-12T23:07:58.040" v="63" actId="962"/>
          <ac:picMkLst>
            <pc:docMk/>
            <pc:sldMk cId="161862183" sldId="291"/>
            <ac:picMk id="19" creationId="{BFB6BC22-1F58-EE24-5EFC-7B6A5582B917}"/>
          </ac:picMkLst>
        </pc:picChg>
        <pc:picChg chg="mod">
          <ac:chgData name="Liam Greenaway" userId="c706b77f-c5cf-4f95-aa99-ddd5c18db2ba" providerId="ADAL" clId="{CD29965E-20E4-4A5E-829B-8DEE0A5499D5}" dt="2026-04-12T23:07:58.680" v="64" actId="962"/>
          <ac:picMkLst>
            <pc:docMk/>
            <pc:sldMk cId="161862183" sldId="291"/>
            <ac:picMk id="20" creationId="{4F9ACF03-5B1C-7918-A6A3-84C8E24B3F35}"/>
          </ac:picMkLst>
        </pc:picChg>
        <pc:picChg chg="mod">
          <ac:chgData name="Liam Greenaway" userId="c706b77f-c5cf-4f95-aa99-ddd5c18db2ba" providerId="ADAL" clId="{CD29965E-20E4-4A5E-829B-8DEE0A5499D5}" dt="2026-04-12T23:07:59.310" v="65" actId="962"/>
          <ac:picMkLst>
            <pc:docMk/>
            <pc:sldMk cId="161862183" sldId="291"/>
            <ac:picMk id="21" creationId="{4A4EEF85-F9B8-9BF7-1994-66CED3F946D2}"/>
          </ac:picMkLst>
        </pc:picChg>
        <pc:picChg chg="mod">
          <ac:chgData name="Liam Greenaway" userId="c706b77f-c5cf-4f95-aa99-ddd5c18db2ba" providerId="ADAL" clId="{CD29965E-20E4-4A5E-829B-8DEE0A5499D5}" dt="2026-04-12T23:07:59.988" v="66" actId="962"/>
          <ac:picMkLst>
            <pc:docMk/>
            <pc:sldMk cId="161862183" sldId="291"/>
            <ac:picMk id="22" creationId="{0D12CFDF-7AB0-F386-C552-D510EFFEE09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13/04/2026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NEW</a:t>
            </a:r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8741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/>
              <a:t>Learning architecture for PowerPoint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8146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51E68A2-11E5-6CA9-CF14-0C9B5ECF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187" y="2834751"/>
            <a:ext cx="5042477" cy="2852737"/>
          </a:xfrm>
        </p:spPr>
        <p:txBody>
          <a:bodyPr/>
          <a:lstStyle/>
          <a:p>
            <a:pPr algn="r"/>
            <a:r>
              <a:rPr lang="en-GB" dirty="0"/>
              <a:t>   </a:t>
            </a:r>
            <a:r>
              <a:rPr lang="ar-EG" sz="4400" dirty="0"/>
              <a:t>تعرّف على هاتفك الذكي</a:t>
            </a:r>
            <a:r>
              <a:rPr lang="en-GB" sz="4400" dirty="0"/>
              <a:t> </a:t>
            </a:r>
            <a:endParaRPr lang="en-AU" sz="44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EE9F283-D20E-0B3D-48AE-DED48B941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514" y="1091234"/>
            <a:ext cx="5264150" cy="583039"/>
          </a:xfrm>
        </p:spPr>
        <p:txBody>
          <a:bodyPr/>
          <a:lstStyle/>
          <a:p>
            <a:pPr algn="r"/>
            <a:r>
              <a:rPr lang="ar-SA" dirty="0"/>
              <a:t>كبار السن المتمكنون من التكنولوجيا</a:t>
            </a:r>
            <a:endParaRPr lang="en-AU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41BC6DC-9455-A7BE-8B06-FF60F244EFA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29514" y="2067477"/>
            <a:ext cx="5264150" cy="583039"/>
          </a:xfrm>
        </p:spPr>
        <p:txBody>
          <a:bodyPr/>
          <a:lstStyle/>
          <a:p>
            <a:pPr algn="r"/>
            <a:r>
              <a:rPr lang="ar-EG" dirty="0"/>
              <a:t>الوحدة الأولى</a:t>
            </a:r>
            <a:r>
              <a:rPr lang="en-GB" dirty="0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D7AF6-5CF9-31D4-4D05-3FDD71C5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750" y="686841"/>
            <a:ext cx="10515600" cy="1325563"/>
          </a:xfrm>
        </p:spPr>
        <p:txBody>
          <a:bodyPr>
            <a:normAutofit/>
          </a:bodyPr>
          <a:lstStyle/>
          <a:p>
            <a:pPr algn="r"/>
            <a:r>
              <a:rPr lang="ar-EG" dirty="0"/>
              <a:t>       </a:t>
            </a:r>
            <a:r>
              <a:rPr lang="ar-SA" dirty="0"/>
              <a:t>الخصائص المادية الأساسية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815C9-6B90-CC45-CB7B-72C0DAD69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3362" y="1881183"/>
            <a:ext cx="4674721" cy="4351338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معظم الهواتف الذكية تحتوي على هذه الميزات:</a:t>
            </a:r>
            <a:endParaRPr lang="ar-EG" sz="20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1. كاميرا امامية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2. </a:t>
            </a:r>
            <a:r>
              <a:rPr lang="ar-SA" sz="2000" dirty="0"/>
              <a:t>الزر الجانبي</a:t>
            </a:r>
            <a:endParaRPr lang="ar-EG" sz="20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3. </a:t>
            </a:r>
            <a:r>
              <a:rPr lang="ar-SA" sz="2000" dirty="0"/>
              <a:t>منفذ الشحن</a:t>
            </a:r>
            <a:endParaRPr lang="ar-EG" sz="20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4. </a:t>
            </a:r>
            <a:r>
              <a:rPr lang="ar-SA" sz="2000" dirty="0"/>
              <a:t>مكان </a:t>
            </a:r>
            <a:r>
              <a:rPr lang="ar-EG" sz="2000" dirty="0"/>
              <a:t>ال</a:t>
            </a:r>
            <a:r>
              <a:rPr lang="ar-SA" sz="2000" dirty="0"/>
              <a:t>شريحة</a:t>
            </a:r>
            <a:r>
              <a:rPr lang="ar-EG" sz="2000" dirty="0"/>
              <a:t>  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5. </a:t>
            </a:r>
            <a:r>
              <a:rPr lang="ar-SA" sz="2000" dirty="0"/>
              <a:t>أزرار التحكم بالصو</a:t>
            </a:r>
            <a:r>
              <a:rPr lang="ar-EG" sz="2000" dirty="0"/>
              <a:t>ت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6. </a:t>
            </a:r>
            <a:r>
              <a:rPr lang="ar-SA" sz="2000" dirty="0"/>
              <a:t>مفتاح الرنين/الصامت</a:t>
            </a:r>
            <a:endParaRPr lang="ar-EG" sz="20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7. </a:t>
            </a:r>
            <a:r>
              <a:rPr lang="ar-SA" sz="2000" dirty="0"/>
              <a:t>الكاميرات الخلفية</a:t>
            </a:r>
            <a:endParaRPr lang="ar-EG" sz="20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8. </a:t>
            </a:r>
            <a:r>
              <a:rPr lang="ar-SA" sz="2000" dirty="0"/>
              <a:t>الفلاش</a:t>
            </a:r>
            <a:endParaRPr lang="ar-EG" sz="2000" dirty="0"/>
          </a:p>
          <a:p>
            <a:pPr marL="0" indent="0">
              <a:lnSpc>
                <a:spcPct val="120000"/>
              </a:lnSpc>
              <a:buNone/>
            </a:pPr>
            <a:endParaRPr lang="ar-EG" sz="2000" dirty="0"/>
          </a:p>
        </p:txBody>
      </p:sp>
      <p:grpSp>
        <p:nvGrpSpPr>
          <p:cNvPr id="4" name="Group 3" descr="labelled diagram of phone">
            <a:extLst>
              <a:ext uri="{FF2B5EF4-FFF2-40B4-BE49-F238E27FC236}">
                <a16:creationId xmlns:a16="http://schemas.microsoft.com/office/drawing/2014/main" id="{CF7666A0-C190-DB36-DAF1-47A79BC21275}"/>
              </a:ext>
            </a:extLst>
          </p:cNvPr>
          <p:cNvGrpSpPr/>
          <p:nvPr/>
        </p:nvGrpSpPr>
        <p:grpSpPr>
          <a:xfrm>
            <a:off x="238120" y="1371457"/>
            <a:ext cx="5789762" cy="5121418"/>
            <a:chOff x="3023731" y="6894697"/>
            <a:chExt cx="3013334" cy="266548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FCA2DDB-33C8-6296-9B0C-44DDB0E2CB25}"/>
                </a:ext>
              </a:extLst>
            </p:cNvPr>
            <p:cNvGrpSpPr/>
            <p:nvPr/>
          </p:nvGrpSpPr>
          <p:grpSpPr>
            <a:xfrm>
              <a:off x="3368216" y="7100088"/>
              <a:ext cx="2668849" cy="2228290"/>
              <a:chOff x="1686144" y="7247918"/>
              <a:chExt cx="2668849" cy="2228290"/>
            </a:xfrm>
          </p:grpSpPr>
          <p:pic>
            <p:nvPicPr>
              <p:cNvPr id="30" name="Picture 4" descr="Generated image">
                <a:extLst>
                  <a:ext uri="{FF2B5EF4-FFF2-40B4-BE49-F238E27FC236}">
                    <a16:creationId xmlns:a16="http://schemas.microsoft.com/office/drawing/2014/main" id="{F2C38A6A-ED42-982D-FB4C-C8112A02EB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35" t="5948" r="11850" b="6366"/>
              <a:stretch>
                <a:fillRect/>
              </a:stretch>
            </p:blipFill>
            <p:spPr bwMode="auto">
              <a:xfrm>
                <a:off x="1686144" y="7247918"/>
                <a:ext cx="2668849" cy="22282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A578FBF-61AF-9F94-82E4-BE01071A78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036768" y="7358114"/>
                <a:ext cx="36000" cy="36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000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3424869-91F6-C4BB-881B-F8683AD504B7}"/>
                </a:ext>
              </a:extLst>
            </p:cNvPr>
            <p:cNvGrpSpPr/>
            <p:nvPr/>
          </p:nvGrpSpPr>
          <p:grpSpPr>
            <a:xfrm>
              <a:off x="3625317" y="6894697"/>
              <a:ext cx="216000" cy="300683"/>
              <a:chOff x="2611363" y="7095211"/>
              <a:chExt cx="216000" cy="300683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B61BDED-C8AA-6C4C-D3BE-00FF6E7292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11363" y="7095211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1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DC3FC1B-62C1-3635-B638-3202093B9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22886" y="7301030"/>
                <a:ext cx="0" cy="94864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5092840-80E9-116D-9D2A-962B165DBB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48521" y="6894697"/>
              <a:ext cx="216000" cy="21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>
                  <a:latin typeface="Telstra Display" panose="020B0504040000000004" pitchFamily="34" charset="77"/>
                  <a:ea typeface="Telstra Display" panose="020B0504040000000004" pitchFamily="34" charset="77"/>
                </a:rPr>
                <a:t>8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2AE5A0B-B682-8233-2524-BEC919C6009F}"/>
                </a:ext>
              </a:extLst>
            </p:cNvPr>
            <p:cNvCxnSpPr>
              <a:cxnSpLocks/>
              <a:stCxn id="7" idx="4"/>
            </p:cNvCxnSpPr>
            <p:nvPr/>
          </p:nvCxnSpPr>
          <p:spPr>
            <a:xfrm>
              <a:off x="5256521" y="7110697"/>
              <a:ext cx="0" cy="118985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FF706DF-AA00-23C5-A6F0-493D5837F8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94473" y="6894697"/>
              <a:ext cx="216000" cy="216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sz="2000" b="1">
                  <a:latin typeface="Telstra Display" panose="020B0504040000000004" pitchFamily="34" charset="77"/>
                  <a:ea typeface="Telstra Display" panose="020B0504040000000004" pitchFamily="34" charset="77"/>
                </a:rPr>
                <a:t>7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B4D140D-D328-D1A9-EB0A-02FAF580AEB6}"/>
                </a:ext>
              </a:extLst>
            </p:cNvPr>
            <p:cNvCxnSpPr>
              <a:cxnSpLocks/>
              <a:stCxn id="9" idx="4"/>
            </p:cNvCxnSpPr>
            <p:nvPr/>
          </p:nvCxnSpPr>
          <p:spPr>
            <a:xfrm>
              <a:off x="4802473" y="7110697"/>
              <a:ext cx="0" cy="399668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D7D1151-B527-0F89-CA89-76D33681440C}"/>
                </a:ext>
              </a:extLst>
            </p:cNvPr>
            <p:cNvGrpSpPr/>
            <p:nvPr/>
          </p:nvGrpSpPr>
          <p:grpSpPr>
            <a:xfrm>
              <a:off x="4383996" y="7739977"/>
              <a:ext cx="290602" cy="216000"/>
              <a:chOff x="3733181" y="7594250"/>
              <a:chExt cx="290602" cy="216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A65F159-F250-48B4-5DE5-BA7BD2369C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07783" y="7594250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2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4154C8A9-E1E4-31C6-7A46-AA52509ED8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33181" y="7702250"/>
                <a:ext cx="93629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78902BA-D1EF-84A2-62F4-0D1B374F2164}"/>
                </a:ext>
              </a:extLst>
            </p:cNvPr>
            <p:cNvGrpSpPr/>
            <p:nvPr/>
          </p:nvGrpSpPr>
          <p:grpSpPr>
            <a:xfrm flipH="1">
              <a:off x="3025397" y="7434240"/>
              <a:ext cx="336849" cy="216000"/>
              <a:chOff x="3885581" y="7740820"/>
              <a:chExt cx="336849" cy="2160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BE5C398-454A-6421-4B94-82DFEFC29A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6430" y="7740820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6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51131E3-E733-AD3E-0387-85C75ACEA8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5581" y="7854650"/>
                <a:ext cx="1440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CDC4A8-0381-D7EB-0F02-3E2300A50AFE}"/>
                </a:ext>
              </a:extLst>
            </p:cNvPr>
            <p:cNvGrpSpPr/>
            <p:nvPr/>
          </p:nvGrpSpPr>
          <p:grpSpPr>
            <a:xfrm flipH="1">
              <a:off x="3031184" y="7747021"/>
              <a:ext cx="325274" cy="215987"/>
              <a:chOff x="3885581" y="7746773"/>
              <a:chExt cx="325274" cy="21598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ADC678A-052D-7F89-6F7B-C0C9AD18AC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94855" y="7746773"/>
                <a:ext cx="216000" cy="21598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5</a:t>
                </a:r>
              </a:p>
            </p:txBody>
          </p: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2A46664-5B28-33E0-3404-EA395E04C6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5581" y="7854650"/>
                <a:ext cx="1440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E065E26-50FA-C1E1-62DD-2861AE3AC301}"/>
                </a:ext>
              </a:extLst>
            </p:cNvPr>
            <p:cNvGrpSpPr/>
            <p:nvPr/>
          </p:nvGrpSpPr>
          <p:grpSpPr>
            <a:xfrm flipH="1">
              <a:off x="3023731" y="8184335"/>
              <a:ext cx="340181" cy="216000"/>
              <a:chOff x="3885581" y="7744068"/>
              <a:chExt cx="340181" cy="2160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6A2C719C-7A21-0C51-2005-46C70B06994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009762" y="7744068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4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DAE353B-B014-42D5-E1F5-1E343849CC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85581" y="7854650"/>
                <a:ext cx="144000" cy="0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F2889EC-7607-D1E3-23E2-9B22FF71D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02473" y="7526967"/>
              <a:ext cx="311334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2993810-FA36-B9D0-8F2A-9744EE16A9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93420" y="7342817"/>
              <a:ext cx="126000" cy="0"/>
            </a:xfrm>
            <a:prstGeom prst="line">
              <a:avLst/>
            </a:prstGeom>
            <a:ln w="38100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B69714B-1C35-AB1A-47E6-E91662376960}"/>
                </a:ext>
              </a:extLst>
            </p:cNvPr>
            <p:cNvGrpSpPr/>
            <p:nvPr/>
          </p:nvGrpSpPr>
          <p:grpSpPr>
            <a:xfrm flipV="1">
              <a:off x="3772840" y="9280151"/>
              <a:ext cx="216000" cy="280034"/>
              <a:chOff x="2622264" y="7109057"/>
              <a:chExt cx="216000" cy="280034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66878E7-D044-ACD5-7F19-406BE1ED3F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0264" y="7294227"/>
                <a:ext cx="0" cy="94864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9551DEC-DFD0-B5FC-9DCA-8F9BAF9693F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2622264" y="7109057"/>
                <a:ext cx="216000" cy="216000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000" b="1">
                    <a:latin typeface="Telstra Display" panose="020B0504040000000004" pitchFamily="34" charset="77"/>
                    <a:ea typeface="Telstra Display" panose="020B0504040000000004" pitchFamily="34" charset="77"/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2567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2F6072B-82D0-91A2-923F-A50A2481B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99" y="1690686"/>
            <a:ext cx="11519999" cy="46314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7CD51EB-D850-42FA-6760-76D01E07C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       </a:t>
            </a:r>
            <a:r>
              <a:rPr lang="ar-SA" dirty="0"/>
              <a:t>هيا نغلق هاتفك ونشغّله</a:t>
            </a:r>
            <a:endParaRPr lang="en-AU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914650-5E26-9A5A-F627-76166C3A2D0D}"/>
              </a:ext>
            </a:extLst>
          </p:cNvPr>
          <p:cNvSpPr txBox="1">
            <a:spLocks/>
          </p:cNvSpPr>
          <p:nvPr/>
        </p:nvSpPr>
        <p:spPr>
          <a:xfrm>
            <a:off x="838200" y="2435367"/>
            <a:ext cx="5191898" cy="3142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SA" dirty="0"/>
              <a:t>أي طريقة فتح</a:t>
            </a:r>
            <a:r>
              <a:rPr lang="ar-EG" dirty="0"/>
              <a:t> القفل</a:t>
            </a:r>
            <a:r>
              <a:rPr lang="ar-SA" dirty="0"/>
              <a:t> تستخدم</a:t>
            </a:r>
            <a:r>
              <a:rPr lang="ar-EG" dirty="0"/>
              <a:t>-</a:t>
            </a:r>
            <a:r>
              <a:rPr lang="ar-SA" dirty="0"/>
              <a:t> رمز المرور، بصمة الإصبع، أم التعرف على الوجه؟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7840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F87C5-E780-B5D6-D3B0-416ED4AD8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582FF-0347-BA6E-9EAB-E1C70A5A0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679" y="869205"/>
            <a:ext cx="10515600" cy="1325563"/>
          </a:xfrm>
        </p:spPr>
        <p:txBody>
          <a:bodyPr/>
          <a:lstStyle/>
          <a:p>
            <a:pPr algn="r"/>
            <a:r>
              <a:rPr lang="ar-EG"/>
              <a:t>        لنجرّب هذه الحركات على شاشة الهاتف...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7D363-9675-4B25-1336-3CEB6F90D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6337" y="3768582"/>
            <a:ext cx="1598428" cy="76751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انقر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Tap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D536DF5-0AB7-B066-DC92-8349388DB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2353" y="2893022"/>
            <a:ext cx="324451" cy="3244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593E1-C15A-C46F-DA1F-8AF7C7B38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149232" y="2843197"/>
            <a:ext cx="439781" cy="439781"/>
            <a:chOff x="1050183" y="2747961"/>
            <a:chExt cx="439781" cy="4397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BF2561-776B-53F1-6690-C045D519BA85}"/>
                </a:ext>
              </a:extLst>
            </p:cNvPr>
            <p:cNvSpPr/>
            <p:nvPr/>
          </p:nvSpPr>
          <p:spPr>
            <a:xfrm>
              <a:off x="1050183" y="2747961"/>
              <a:ext cx="439781" cy="439781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737D210-BCF6-C976-BAE3-71B41FDED0B7}"/>
                </a:ext>
              </a:extLst>
            </p:cNvPr>
            <p:cNvSpPr/>
            <p:nvPr/>
          </p:nvSpPr>
          <p:spPr>
            <a:xfrm>
              <a:off x="1157275" y="2856640"/>
              <a:ext cx="225597" cy="2255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7032631-885E-5B9E-796B-D98F813AF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62437" y="2931722"/>
            <a:ext cx="689411" cy="305149"/>
            <a:chOff x="979090" y="3719232"/>
            <a:chExt cx="689411" cy="305149"/>
          </a:xfrm>
        </p:grpSpPr>
        <p:sp>
          <p:nvSpPr>
            <p:cNvPr id="8" name="Terminator 7">
              <a:extLst>
                <a:ext uri="{FF2B5EF4-FFF2-40B4-BE49-F238E27FC236}">
                  <a16:creationId xmlns:a16="http://schemas.microsoft.com/office/drawing/2014/main" id="{7E61D052-DF10-62DE-E2B0-F5266DABD6A4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Terminator 8">
              <a:extLst>
                <a:ext uri="{FF2B5EF4-FFF2-40B4-BE49-F238E27FC236}">
                  <a16:creationId xmlns:a16="http://schemas.microsoft.com/office/drawing/2014/main" id="{18AE86F4-258B-36C0-CE23-85CCA617703E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Terminator 9">
              <a:extLst>
                <a:ext uri="{FF2B5EF4-FFF2-40B4-BE49-F238E27FC236}">
                  <a16:creationId xmlns:a16="http://schemas.microsoft.com/office/drawing/2014/main" id="{B104DE73-500E-B354-CFE2-AD8841D369C0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9CEC0B-4EB9-8B2A-821D-DD70374D9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5400000">
            <a:off x="3487080" y="2939750"/>
            <a:ext cx="689411" cy="305149"/>
            <a:chOff x="979090" y="3719232"/>
            <a:chExt cx="689411" cy="305149"/>
          </a:xfrm>
        </p:grpSpPr>
        <p:sp>
          <p:nvSpPr>
            <p:cNvPr id="19" name="Terminator 18">
              <a:extLst>
                <a:ext uri="{FF2B5EF4-FFF2-40B4-BE49-F238E27FC236}">
                  <a16:creationId xmlns:a16="http://schemas.microsoft.com/office/drawing/2014/main" id="{EF23BDB8-00F7-97E5-F016-7EA37C209128}"/>
                </a:ext>
              </a:extLst>
            </p:cNvPr>
            <p:cNvSpPr/>
            <p:nvPr/>
          </p:nvSpPr>
          <p:spPr>
            <a:xfrm>
              <a:off x="979090" y="3785628"/>
              <a:ext cx="683739" cy="172354"/>
            </a:xfrm>
            <a:prstGeom prst="flowChartTerminator">
              <a:avLst/>
            </a:prstGeom>
            <a:gradFill flip="none" rotWithShape="1">
              <a:gsLst>
                <a:gs pos="0">
                  <a:schemeClr val="bg1"/>
                </a:gs>
                <a:gs pos="25000">
                  <a:schemeClr val="accent4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Terminator 19">
              <a:extLst>
                <a:ext uri="{FF2B5EF4-FFF2-40B4-BE49-F238E27FC236}">
                  <a16:creationId xmlns:a16="http://schemas.microsoft.com/office/drawing/2014/main" id="{AEEF77A1-A71D-6008-0957-5FB059372313}"/>
                </a:ext>
              </a:extLst>
            </p:cNvPr>
            <p:cNvSpPr/>
            <p:nvPr/>
          </p:nvSpPr>
          <p:spPr>
            <a:xfrm rot="2511358">
              <a:off x="1341235" y="3719232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1" name="Terminator 20">
              <a:extLst>
                <a:ext uri="{FF2B5EF4-FFF2-40B4-BE49-F238E27FC236}">
                  <a16:creationId xmlns:a16="http://schemas.microsoft.com/office/drawing/2014/main" id="{4907BFCD-EAAE-3A80-7F68-7062FD4A3488}"/>
                </a:ext>
              </a:extLst>
            </p:cNvPr>
            <p:cNvSpPr/>
            <p:nvPr/>
          </p:nvSpPr>
          <p:spPr>
            <a:xfrm rot="19088642" flipV="1">
              <a:off x="1341235" y="3891588"/>
              <a:ext cx="327266" cy="132793"/>
            </a:xfrm>
            <a:prstGeom prst="flowChartTermina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DA44CDD-A1DD-D23D-9932-10DEC9099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1675" y="2805649"/>
            <a:ext cx="921641" cy="523466"/>
            <a:chOff x="579896" y="5482812"/>
            <a:chExt cx="1272395" cy="72268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10D14F7-4604-A238-59B2-B6959D6A1A5C}"/>
                </a:ext>
              </a:extLst>
            </p:cNvPr>
            <p:cNvGrpSpPr/>
            <p:nvPr/>
          </p:nvGrpSpPr>
          <p:grpSpPr>
            <a:xfrm rot="8801882">
              <a:off x="579896" y="5900347"/>
              <a:ext cx="689411" cy="305149"/>
              <a:chOff x="979090" y="3719232"/>
              <a:chExt cx="689411" cy="305149"/>
            </a:xfrm>
          </p:grpSpPr>
          <p:sp>
            <p:nvSpPr>
              <p:cNvPr id="23" name="Terminator 22">
                <a:extLst>
                  <a:ext uri="{FF2B5EF4-FFF2-40B4-BE49-F238E27FC236}">
                    <a16:creationId xmlns:a16="http://schemas.microsoft.com/office/drawing/2014/main" id="{FA962AB2-0D06-7C9B-6C13-BA4F9DC57CDB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2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4" name="Terminator 23">
                <a:extLst>
                  <a:ext uri="{FF2B5EF4-FFF2-40B4-BE49-F238E27FC236}">
                    <a16:creationId xmlns:a16="http://schemas.microsoft.com/office/drawing/2014/main" id="{D70D2530-523E-2430-D86A-F89E9E6C8562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5" name="Terminator 24">
                <a:extLst>
                  <a:ext uri="{FF2B5EF4-FFF2-40B4-BE49-F238E27FC236}">
                    <a16:creationId xmlns:a16="http://schemas.microsoft.com/office/drawing/2014/main" id="{2BF0065F-71FF-1838-071A-524F0CF9478A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8467FE8-86D5-2F74-EE8A-84BCC739ED71}"/>
                </a:ext>
              </a:extLst>
            </p:cNvPr>
            <p:cNvGrpSpPr/>
            <p:nvPr/>
          </p:nvGrpSpPr>
          <p:grpSpPr>
            <a:xfrm rot="8801882" flipH="1" flipV="1">
              <a:off x="1162880" y="5482812"/>
              <a:ext cx="689411" cy="305149"/>
              <a:chOff x="979090" y="3719232"/>
              <a:chExt cx="689411" cy="305149"/>
            </a:xfrm>
          </p:grpSpPr>
          <p:sp>
            <p:nvSpPr>
              <p:cNvPr id="27" name="Terminator 26">
                <a:extLst>
                  <a:ext uri="{FF2B5EF4-FFF2-40B4-BE49-F238E27FC236}">
                    <a16:creationId xmlns:a16="http://schemas.microsoft.com/office/drawing/2014/main" id="{AE6D0B85-7FEB-74A3-22A9-5557B9DF5D2D}"/>
                  </a:ext>
                </a:extLst>
              </p:cNvPr>
              <p:cNvSpPr/>
              <p:nvPr/>
            </p:nvSpPr>
            <p:spPr>
              <a:xfrm>
                <a:off x="979090" y="3785628"/>
                <a:ext cx="683739" cy="17235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bg1"/>
                  </a:gs>
                  <a:gs pos="71000">
                    <a:schemeClr val="accent4"/>
                  </a:gs>
                  <a:gs pos="83000">
                    <a:schemeClr val="accent4"/>
                  </a:gs>
                  <a:gs pos="100000">
                    <a:schemeClr val="accent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8" name="Terminator 27">
                <a:extLst>
                  <a:ext uri="{FF2B5EF4-FFF2-40B4-BE49-F238E27FC236}">
                    <a16:creationId xmlns:a16="http://schemas.microsoft.com/office/drawing/2014/main" id="{E162C98E-FCA7-A4AC-D82F-7C865F497C90}"/>
                  </a:ext>
                </a:extLst>
              </p:cNvPr>
              <p:cNvSpPr/>
              <p:nvPr/>
            </p:nvSpPr>
            <p:spPr>
              <a:xfrm rot="2511358">
                <a:off x="1341235" y="3719232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9" name="Terminator 28">
                <a:extLst>
                  <a:ext uri="{FF2B5EF4-FFF2-40B4-BE49-F238E27FC236}">
                    <a16:creationId xmlns:a16="http://schemas.microsoft.com/office/drawing/2014/main" id="{A8B446B2-598D-8D71-9269-E5622D9C2B65}"/>
                  </a:ext>
                </a:extLst>
              </p:cNvPr>
              <p:cNvSpPr/>
              <p:nvPr/>
            </p:nvSpPr>
            <p:spPr>
              <a:xfrm rot="19088642" flipV="1">
                <a:off x="1341235" y="3891588"/>
                <a:ext cx="327266" cy="132793"/>
              </a:xfrm>
              <a:prstGeom prst="flowChartTerminator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048BCCF-E00F-8855-76CD-5F3B71133991}"/>
              </a:ext>
            </a:extLst>
          </p:cNvPr>
          <p:cNvSpPr txBox="1">
            <a:spLocks/>
          </p:cNvSpPr>
          <p:nvPr/>
        </p:nvSpPr>
        <p:spPr>
          <a:xfrm>
            <a:off x="7391403" y="3767955"/>
            <a:ext cx="1776933" cy="89527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SA" sz="2000" dirty="0"/>
              <a:t>اضغط مطوّلًا</a:t>
            </a:r>
            <a:endParaRPr lang="en-GB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000" dirty="0"/>
              <a:t>Touch and Hold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7CE1DC0-4647-E995-C2FF-573013AD0E08}"/>
              </a:ext>
            </a:extLst>
          </p:cNvPr>
          <p:cNvSpPr txBox="1">
            <a:spLocks/>
          </p:cNvSpPr>
          <p:nvPr/>
        </p:nvSpPr>
        <p:spPr>
          <a:xfrm>
            <a:off x="5005092" y="3768582"/>
            <a:ext cx="1598428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SA" sz="2000" dirty="0"/>
              <a:t>اسحب</a:t>
            </a:r>
            <a:endParaRPr lang="en-GB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000" dirty="0"/>
              <a:t>Swipe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1DCA415-1646-FAC8-044C-073D88BFD4F7}"/>
              </a:ext>
            </a:extLst>
          </p:cNvPr>
          <p:cNvSpPr txBox="1">
            <a:spLocks/>
          </p:cNvSpPr>
          <p:nvPr/>
        </p:nvSpPr>
        <p:spPr>
          <a:xfrm>
            <a:off x="2695663" y="3746541"/>
            <a:ext cx="2104935" cy="1114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SA" sz="1700" b="1" dirty="0"/>
              <a:t>التمرير</a:t>
            </a:r>
            <a:r>
              <a:rPr lang="ar-SA" sz="1700" dirty="0"/>
              <a:t> (للأعلى أو للأسفل)</a:t>
            </a:r>
            <a:endParaRPr lang="en-GB" sz="17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sz="1700" dirty="0"/>
              <a:t>Scroll</a:t>
            </a:r>
            <a:endParaRPr lang="en-AU" sz="17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36AEB4-F4AA-DEEB-6A00-2055FDFA4B85}"/>
              </a:ext>
            </a:extLst>
          </p:cNvPr>
          <p:cNvSpPr txBox="1">
            <a:spLocks/>
          </p:cNvSpPr>
          <p:nvPr/>
        </p:nvSpPr>
        <p:spPr>
          <a:xfrm>
            <a:off x="386238" y="3702145"/>
            <a:ext cx="1759942" cy="11145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SA" sz="1700" dirty="0"/>
              <a:t>التكبير والتصغير</a:t>
            </a:r>
            <a:endParaRPr lang="en-GB" sz="17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sz="1600" dirty="0"/>
              <a:t>Zoom in and out</a:t>
            </a:r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23340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09850-DB14-1C25-7B56-3E9B37EC3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227" y="931947"/>
            <a:ext cx="10515600" cy="1325563"/>
          </a:xfrm>
        </p:spPr>
        <p:txBody>
          <a:bodyPr/>
          <a:lstStyle/>
          <a:p>
            <a:r>
              <a:rPr lang="ar-SA" dirty="0"/>
              <a:t>لنفتح</a:t>
            </a:r>
            <a:r>
              <a:rPr lang="ar-EG" dirty="0"/>
              <a:t> هذه التطبيقات...                                       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8A46C17-16F8-E6BF-C80D-BBFB00E03973}"/>
              </a:ext>
            </a:extLst>
          </p:cNvPr>
          <p:cNvSpPr txBox="1">
            <a:spLocks/>
          </p:cNvSpPr>
          <p:nvPr/>
        </p:nvSpPr>
        <p:spPr>
          <a:xfrm>
            <a:off x="8555551" y="4003048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الإعدادات</a:t>
            </a:r>
            <a:endParaRPr lang="en-GB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000" dirty="0"/>
              <a:t>Settings</a:t>
            </a:r>
            <a:endParaRPr lang="en-AU" sz="2000" dirty="0"/>
          </a:p>
        </p:txBody>
      </p:sp>
      <p:pic>
        <p:nvPicPr>
          <p:cNvPr id="7" name="Picture 6" descr="settings icon - iphone">
            <a:extLst>
              <a:ext uri="{FF2B5EF4-FFF2-40B4-BE49-F238E27FC236}">
                <a16:creationId xmlns:a16="http://schemas.microsoft.com/office/drawing/2014/main" id="{25E48606-FE53-50A2-D6A4-9ADF0494F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641" y="2422560"/>
            <a:ext cx="1325563" cy="1325563"/>
          </a:xfrm>
          <a:prstGeom prst="rect">
            <a:avLst/>
          </a:prstGeom>
        </p:spPr>
      </p:pic>
      <p:pic>
        <p:nvPicPr>
          <p:cNvPr id="3" name="Picture 2" descr="settings icon - android">
            <a:extLst>
              <a:ext uri="{FF2B5EF4-FFF2-40B4-BE49-F238E27FC236}">
                <a16:creationId xmlns:a16="http://schemas.microsoft.com/office/drawing/2014/main" id="{46A00180-8EED-4812-8CF9-B069426C5C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9051355" y="4932987"/>
            <a:ext cx="1274898" cy="127489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BFCCDA-7174-B965-66B4-948B5CB122DF}"/>
              </a:ext>
            </a:extLst>
          </p:cNvPr>
          <p:cNvSpPr txBox="1">
            <a:spLocks/>
          </p:cNvSpPr>
          <p:nvPr/>
        </p:nvSpPr>
        <p:spPr>
          <a:xfrm>
            <a:off x="4899837" y="3971261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EG" sz="2000" dirty="0"/>
              <a:t>الرسائل</a:t>
            </a:r>
            <a:endParaRPr lang="en-GB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000" dirty="0"/>
              <a:t>Messages</a:t>
            </a:r>
            <a:endParaRPr lang="en-AU" sz="2000" dirty="0"/>
          </a:p>
        </p:txBody>
      </p:sp>
      <p:pic>
        <p:nvPicPr>
          <p:cNvPr id="8" name="Picture 7" descr="messages icon - iphone">
            <a:extLst>
              <a:ext uri="{FF2B5EF4-FFF2-40B4-BE49-F238E27FC236}">
                <a16:creationId xmlns:a16="http://schemas.microsoft.com/office/drawing/2014/main" id="{5B298740-B69F-22D3-EE59-1A7E1DB8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978" y="2439323"/>
            <a:ext cx="1325563" cy="1325563"/>
          </a:xfrm>
          <a:prstGeom prst="rect">
            <a:avLst/>
          </a:prstGeom>
        </p:spPr>
      </p:pic>
      <p:pic>
        <p:nvPicPr>
          <p:cNvPr id="1026" name="Picture 2" descr="messages icon - android">
            <a:extLst>
              <a:ext uri="{FF2B5EF4-FFF2-40B4-BE49-F238E27FC236}">
                <a16:creationId xmlns:a16="http://schemas.microsoft.com/office/drawing/2014/main" id="{F9C71CE9-3519-1A8B-DA2D-6142BF638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310" y="4961254"/>
            <a:ext cx="1274898" cy="12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A045FC-8161-98D1-F072-8033CED2540D}"/>
              </a:ext>
            </a:extLst>
          </p:cNvPr>
          <p:cNvSpPr txBox="1">
            <a:spLocks/>
          </p:cNvSpPr>
          <p:nvPr/>
        </p:nvSpPr>
        <p:spPr>
          <a:xfrm>
            <a:off x="689345" y="3971260"/>
            <a:ext cx="2266507" cy="76751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ar-SA" sz="2000" dirty="0"/>
              <a:t>جهات الاتصال</a:t>
            </a:r>
            <a:endParaRPr lang="en-GB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GB" sz="2000" dirty="0"/>
              <a:t>Contacts</a:t>
            </a:r>
            <a:endParaRPr lang="en-AU" sz="2000" dirty="0"/>
          </a:p>
        </p:txBody>
      </p:sp>
      <p:pic>
        <p:nvPicPr>
          <p:cNvPr id="9" name="Picture 8" descr="contacts icon - iphone">
            <a:extLst>
              <a:ext uri="{FF2B5EF4-FFF2-40B4-BE49-F238E27FC236}">
                <a16:creationId xmlns:a16="http://schemas.microsoft.com/office/drawing/2014/main" id="{75613A55-8CBF-34BA-D819-1F53C12C3C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929" y="2360698"/>
            <a:ext cx="1331433" cy="1331433"/>
          </a:xfrm>
          <a:prstGeom prst="rect">
            <a:avLst/>
          </a:prstGeom>
        </p:spPr>
      </p:pic>
      <p:pic>
        <p:nvPicPr>
          <p:cNvPr id="10" name="Picture 9" descr="settings icon - android">
            <a:extLst>
              <a:ext uri="{FF2B5EF4-FFF2-40B4-BE49-F238E27FC236}">
                <a16:creationId xmlns:a16="http://schemas.microsoft.com/office/drawing/2014/main" id="{2DD94202-C619-70C6-19F0-1D49166587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929" y="4961254"/>
            <a:ext cx="1331433" cy="133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71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91D12-FC4E-A16E-A42E-BC2A7A05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945796"/>
            <a:ext cx="10515600" cy="1325563"/>
          </a:xfrm>
        </p:spPr>
        <p:txBody>
          <a:bodyPr/>
          <a:lstStyle/>
          <a:p>
            <a:r>
              <a:rPr lang="ar-SA" dirty="0"/>
              <a:t>المساعدون الافتراضيون</a:t>
            </a:r>
            <a:r>
              <a:rPr lang="ar-EG" dirty="0"/>
              <a:t>                                    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B4C9DA-C249-C904-C6C6-9D1CA6EB2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155" y="2441480"/>
            <a:ext cx="1248145" cy="12481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1261CC-530D-18DA-FD5A-4F30133322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5529" y="2356420"/>
            <a:ext cx="1418266" cy="141826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17635C7-81BA-6E69-560D-A62CEFE59956}"/>
              </a:ext>
            </a:extLst>
          </p:cNvPr>
          <p:cNvSpPr txBox="1">
            <a:spLocks/>
          </p:cNvSpPr>
          <p:nvPr/>
        </p:nvSpPr>
        <p:spPr>
          <a:xfrm>
            <a:off x="7239000" y="2645174"/>
            <a:ext cx="3239530" cy="58285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dirty="0"/>
              <a:t>"مرحبًا سيري…"</a:t>
            </a: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FCCEDE-45EF-F750-38F1-4F5AD1944EFC}"/>
              </a:ext>
            </a:extLst>
          </p:cNvPr>
          <p:cNvSpPr txBox="1">
            <a:spLocks/>
          </p:cNvSpPr>
          <p:nvPr/>
        </p:nvSpPr>
        <p:spPr>
          <a:xfrm>
            <a:off x="1413386" y="2774127"/>
            <a:ext cx="3239530" cy="58285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dirty="0"/>
              <a:t>"مرحبًا جوجل…"</a:t>
            </a:r>
            <a:endParaRPr lang="en-AU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E348E6F-75AF-5133-F1E6-9DFD2675C168}"/>
              </a:ext>
            </a:extLst>
          </p:cNvPr>
          <p:cNvSpPr txBox="1">
            <a:spLocks/>
          </p:cNvSpPr>
          <p:nvPr/>
        </p:nvSpPr>
        <p:spPr>
          <a:xfrm>
            <a:off x="7846770" y="4520805"/>
            <a:ext cx="3239530" cy="172996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3600" b="1" dirty="0">
                <a:solidFill>
                  <a:schemeClr val="accent6"/>
                </a:solidFill>
              </a:rPr>
              <a:t> سيري</a:t>
            </a:r>
            <a:endParaRPr lang="ar-EG" sz="3600" b="1" dirty="0">
              <a:solidFill>
                <a:schemeClr val="accent6"/>
              </a:solidFill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 لنظام أبل</a:t>
            </a:r>
            <a:endParaRPr lang="ar-EG" sz="2000" dirty="0"/>
          </a:p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)</a:t>
            </a:r>
            <a:r>
              <a:rPr lang="ar-SA" sz="2000" dirty="0"/>
              <a:t> </a:t>
            </a:r>
            <a:r>
              <a:rPr lang="ar-EG" sz="2000" dirty="0"/>
              <a:t> </a:t>
            </a:r>
            <a:r>
              <a:rPr lang="en-AU" sz="2000" dirty="0"/>
              <a:t>iOS</a:t>
            </a:r>
            <a:r>
              <a:rPr lang="ar-EG" sz="2000" dirty="0"/>
              <a:t>(</a:t>
            </a:r>
            <a:endParaRPr lang="en-AU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4796B4-114E-FD8B-079D-225B42447840}"/>
              </a:ext>
            </a:extLst>
          </p:cNvPr>
          <p:cNvSpPr txBox="1">
            <a:spLocks/>
          </p:cNvSpPr>
          <p:nvPr/>
        </p:nvSpPr>
        <p:spPr>
          <a:xfrm>
            <a:off x="713940" y="4520805"/>
            <a:ext cx="4790304" cy="173336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3600" b="1" dirty="0">
                <a:solidFill>
                  <a:schemeClr val="accent6"/>
                </a:solidFill>
              </a:rPr>
              <a:t>مساعد جوجل </a:t>
            </a:r>
            <a:endParaRPr lang="ar-EG" sz="3600" b="1" dirty="0">
              <a:solidFill>
                <a:schemeClr val="accent6"/>
              </a:solidFill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ar-SA" sz="2000" b="1" dirty="0"/>
              <a:t>لأجهزة أندرويد</a:t>
            </a:r>
            <a:endParaRPr lang="ar-SA" sz="2000" dirty="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324614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E1EC3-2D7A-AFE2-1BFC-74A0619A1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199" y="1040567"/>
            <a:ext cx="10515600" cy="1325563"/>
          </a:xfrm>
        </p:spPr>
        <p:txBody>
          <a:bodyPr/>
          <a:lstStyle/>
          <a:p>
            <a:r>
              <a:rPr lang="ar-EG" dirty="0"/>
              <a:t> </a:t>
            </a:r>
            <a:r>
              <a:rPr lang="ar-SA" dirty="0"/>
              <a:t>لنقم بضبط الإعدادات…</a:t>
            </a:r>
            <a:r>
              <a:rPr lang="ar-EG" dirty="0"/>
              <a:t>                                     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D6450AB-7BCB-A8D5-EFDB-8F57A1A69223}"/>
              </a:ext>
            </a:extLst>
          </p:cNvPr>
          <p:cNvSpPr txBox="1">
            <a:spLocks/>
          </p:cNvSpPr>
          <p:nvPr/>
        </p:nvSpPr>
        <p:spPr>
          <a:xfrm>
            <a:off x="7511532" y="4075632"/>
            <a:ext cx="4215714" cy="880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EG" sz="2400" dirty="0"/>
              <a:t>السطوع</a:t>
            </a:r>
            <a:endParaRPr lang="en-GB" sz="2400" dirty="0"/>
          </a:p>
          <a:p>
            <a:pPr marL="0" indent="0" algn="ctr">
              <a:buNone/>
            </a:pPr>
            <a:r>
              <a:rPr lang="en-GB" sz="2400" dirty="0"/>
              <a:t>Brightness</a:t>
            </a:r>
            <a:endParaRPr lang="en-AU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DA19C8-6E5F-B55D-BF8A-D281E701E19B}"/>
              </a:ext>
            </a:extLst>
          </p:cNvPr>
          <p:cNvSpPr txBox="1">
            <a:spLocks/>
          </p:cNvSpPr>
          <p:nvPr/>
        </p:nvSpPr>
        <p:spPr>
          <a:xfrm>
            <a:off x="4174866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EG" sz="2400" dirty="0"/>
              <a:t>حجم الخط</a:t>
            </a:r>
            <a:endParaRPr lang="en-GB" sz="2400" dirty="0"/>
          </a:p>
          <a:p>
            <a:pPr marL="0" indent="0" algn="ctr">
              <a:buNone/>
            </a:pPr>
            <a:r>
              <a:rPr lang="en-GB" sz="2400" dirty="0"/>
              <a:t>Text size</a:t>
            </a:r>
            <a:endParaRPr lang="en-AU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98A3FE-6B33-7438-1BDD-54F3B70C340E}"/>
              </a:ext>
            </a:extLst>
          </p:cNvPr>
          <p:cNvSpPr txBox="1">
            <a:spLocks/>
          </p:cNvSpPr>
          <p:nvPr/>
        </p:nvSpPr>
        <p:spPr>
          <a:xfrm>
            <a:off x="838200" y="4075633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EG" sz="2400" dirty="0"/>
              <a:t>الصوت</a:t>
            </a:r>
            <a:endParaRPr lang="en-GB" sz="2400" dirty="0"/>
          </a:p>
          <a:p>
            <a:pPr marL="0" indent="0" algn="ctr">
              <a:buNone/>
            </a:pPr>
            <a:r>
              <a:rPr lang="en-GB" sz="2400" dirty="0"/>
              <a:t>Volume</a:t>
            </a:r>
            <a:endParaRPr lang="en-AU" sz="2400" dirty="0"/>
          </a:p>
        </p:txBody>
      </p:sp>
      <p:sp>
        <p:nvSpPr>
          <p:cNvPr id="7" name="Freeform 128">
            <a:extLst>
              <a:ext uri="{FF2B5EF4-FFF2-40B4-BE49-F238E27FC236}">
                <a16:creationId xmlns:a16="http://schemas.microsoft.com/office/drawing/2014/main" id="{9C375BAF-B277-FA46-2D20-EA013E2028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2381843" y="2819296"/>
            <a:ext cx="1080000" cy="1000976"/>
          </a:xfrm>
          <a:custGeom>
            <a:avLst/>
            <a:gdLst>
              <a:gd name="T0" fmla="*/ 2147483646 w 604"/>
              <a:gd name="T1" fmla="*/ 0 h 561"/>
              <a:gd name="T2" fmla="*/ 2147483646 w 604"/>
              <a:gd name="T3" fmla="*/ 0 h 561"/>
              <a:gd name="T4" fmla="*/ 2147483646 w 604"/>
              <a:gd name="T5" fmla="*/ 2147483646 h 561"/>
              <a:gd name="T6" fmla="*/ 2147483646 w 604"/>
              <a:gd name="T7" fmla="*/ 2147483646 h 561"/>
              <a:gd name="T8" fmla="*/ 2147483646 w 604"/>
              <a:gd name="T9" fmla="*/ 2147483646 h 561"/>
              <a:gd name="T10" fmla="*/ 2147483646 w 604"/>
              <a:gd name="T11" fmla="*/ 2147483646 h 561"/>
              <a:gd name="T12" fmla="*/ 2147483646 w 604"/>
              <a:gd name="T13" fmla="*/ 2147483646 h 561"/>
              <a:gd name="T14" fmla="*/ 2147483646 w 604"/>
              <a:gd name="T15" fmla="*/ 0 h 561"/>
              <a:gd name="T16" fmla="*/ 2147483646 w 604"/>
              <a:gd name="T17" fmla="*/ 2147483646 h 561"/>
              <a:gd name="T18" fmla="*/ 2147483646 w 604"/>
              <a:gd name="T19" fmla="*/ 2147483646 h 561"/>
              <a:gd name="T20" fmla="*/ 2147483646 w 604"/>
              <a:gd name="T21" fmla="*/ 2147483646 h 561"/>
              <a:gd name="T22" fmla="*/ 2147483646 w 604"/>
              <a:gd name="T23" fmla="*/ 2147483646 h 561"/>
              <a:gd name="T24" fmla="*/ 2147483646 w 604"/>
              <a:gd name="T25" fmla="*/ 2147483646 h 561"/>
              <a:gd name="T26" fmla="*/ 2147483646 w 604"/>
              <a:gd name="T27" fmla="*/ 2147483646 h 561"/>
              <a:gd name="T28" fmla="*/ 2147483646 w 604"/>
              <a:gd name="T29" fmla="*/ 2147483646 h 561"/>
              <a:gd name="T30" fmla="*/ 2147483646 w 604"/>
              <a:gd name="T31" fmla="*/ 2147483646 h 561"/>
              <a:gd name="T32" fmla="*/ 2147483646 w 604"/>
              <a:gd name="T33" fmla="*/ 2147483646 h 561"/>
              <a:gd name="T34" fmla="*/ 2147483646 w 604"/>
              <a:gd name="T35" fmla="*/ 2147483646 h 561"/>
              <a:gd name="T36" fmla="*/ 2147483646 w 604"/>
              <a:gd name="T37" fmla="*/ 2147483646 h 561"/>
              <a:gd name="T38" fmla="*/ 2147483646 w 604"/>
              <a:gd name="T39" fmla="*/ 2147483646 h 561"/>
              <a:gd name="T40" fmla="*/ 0 w 604"/>
              <a:gd name="T41" fmla="*/ 2147483646 h 561"/>
              <a:gd name="T42" fmla="*/ 0 w 604"/>
              <a:gd name="T43" fmla="*/ 2147483646 h 561"/>
              <a:gd name="T44" fmla="*/ 2147483646 w 604"/>
              <a:gd name="T45" fmla="*/ 2147483646 h 561"/>
              <a:gd name="T46" fmla="*/ 2147483646 w 604"/>
              <a:gd name="T47" fmla="*/ 2147483646 h 561"/>
              <a:gd name="T48" fmla="*/ 2147483646 w 604"/>
              <a:gd name="T49" fmla="*/ 2147483646 h 561"/>
              <a:gd name="T50" fmla="*/ 2147483646 w 604"/>
              <a:gd name="T51" fmla="*/ 2147483646 h 561"/>
              <a:gd name="T52" fmla="*/ 2147483646 w 604"/>
              <a:gd name="T53" fmla="*/ 2147483646 h 561"/>
              <a:gd name="T54" fmla="*/ 2147483646 w 604"/>
              <a:gd name="T55" fmla="*/ 2147483646 h 561"/>
              <a:gd name="T56" fmla="*/ 2147483646 w 604"/>
              <a:gd name="T57" fmla="*/ 2147483646 h 561"/>
              <a:gd name="T58" fmla="*/ 2147483646 w 604"/>
              <a:gd name="T59" fmla="*/ 2147483646 h 561"/>
              <a:gd name="T60" fmla="*/ 2147483646 w 604"/>
              <a:gd name="T61" fmla="*/ 2147483646 h 561"/>
              <a:gd name="T62" fmla="*/ 2147483646 w 604"/>
              <a:gd name="T63" fmla="*/ 2147483646 h 561"/>
              <a:gd name="T64" fmla="*/ 2147483646 w 604"/>
              <a:gd name="T65" fmla="*/ 2147483646 h 561"/>
              <a:gd name="T66" fmla="*/ 2147483646 w 604"/>
              <a:gd name="T67" fmla="*/ 2147483646 h 561"/>
              <a:gd name="T68" fmla="*/ 2147483646 w 604"/>
              <a:gd name="T69" fmla="*/ 2147483646 h 561"/>
              <a:gd name="T70" fmla="*/ 2147483646 w 604"/>
              <a:gd name="T71" fmla="*/ 2147483646 h 561"/>
              <a:gd name="T72" fmla="*/ 2147483646 w 604"/>
              <a:gd name="T73" fmla="*/ 2147483646 h 561"/>
              <a:gd name="T74" fmla="*/ 2147483646 w 604"/>
              <a:gd name="T75" fmla="*/ 2147483646 h 561"/>
              <a:gd name="T76" fmla="*/ 2147483646 w 604"/>
              <a:gd name="T77" fmla="*/ 2147483646 h 561"/>
              <a:gd name="T78" fmla="*/ 2147483646 w 604"/>
              <a:gd name="T79" fmla="*/ 2147483646 h 561"/>
              <a:gd name="T80" fmla="*/ 2147483646 w 604"/>
              <a:gd name="T81" fmla="*/ 2147483646 h 561"/>
              <a:gd name="T82" fmla="*/ 2147483646 w 604"/>
              <a:gd name="T83" fmla="*/ 2147483646 h 561"/>
              <a:gd name="T84" fmla="*/ 2147483646 w 604"/>
              <a:gd name="T85" fmla="*/ 2147483646 h 561"/>
              <a:gd name="T86" fmla="*/ 2147483646 w 604"/>
              <a:gd name="T87" fmla="*/ 2147483646 h 56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604" h="561">
                <a:moveTo>
                  <a:pt x="368" y="0"/>
                </a:moveTo>
                <a:lnTo>
                  <a:pt x="368" y="0"/>
                </a:lnTo>
                <a:cubicBezTo>
                  <a:pt x="368" y="44"/>
                  <a:pt x="368" y="44"/>
                  <a:pt x="368" y="44"/>
                </a:cubicBezTo>
                <a:cubicBezTo>
                  <a:pt x="486" y="74"/>
                  <a:pt x="559" y="162"/>
                  <a:pt x="559" y="280"/>
                </a:cubicBezTo>
                <a:cubicBezTo>
                  <a:pt x="559" y="397"/>
                  <a:pt x="486" y="486"/>
                  <a:pt x="368" y="51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500" y="530"/>
                  <a:pt x="603" y="427"/>
                  <a:pt x="603" y="280"/>
                </a:cubicBezTo>
                <a:cubicBezTo>
                  <a:pt x="603" y="133"/>
                  <a:pt x="500" y="30"/>
                  <a:pt x="368" y="0"/>
                </a:cubicBezTo>
                <a:close/>
                <a:moveTo>
                  <a:pt x="486" y="280"/>
                </a:moveTo>
                <a:lnTo>
                  <a:pt x="486" y="280"/>
                </a:lnTo>
                <a:cubicBezTo>
                  <a:pt x="486" y="206"/>
                  <a:pt x="441" y="147"/>
                  <a:pt x="368" y="147"/>
                </a:cubicBezTo>
                <a:cubicBezTo>
                  <a:pt x="368" y="177"/>
                  <a:pt x="368" y="177"/>
                  <a:pt x="368" y="177"/>
                </a:cubicBezTo>
                <a:cubicBezTo>
                  <a:pt x="412" y="192"/>
                  <a:pt x="441" y="235"/>
                  <a:pt x="441" y="280"/>
                </a:cubicBezTo>
                <a:cubicBezTo>
                  <a:pt x="441" y="324"/>
                  <a:pt x="412" y="368"/>
                  <a:pt x="368" y="383"/>
                </a:cubicBezTo>
                <a:cubicBezTo>
                  <a:pt x="368" y="412"/>
                  <a:pt x="368" y="412"/>
                  <a:pt x="368" y="412"/>
                </a:cubicBezTo>
                <a:cubicBezTo>
                  <a:pt x="441" y="412"/>
                  <a:pt x="486" y="353"/>
                  <a:pt x="486" y="280"/>
                </a:cubicBezTo>
                <a:close/>
                <a:moveTo>
                  <a:pt x="265" y="44"/>
                </a:moveTo>
                <a:lnTo>
                  <a:pt x="265" y="44"/>
                </a:lnTo>
                <a:cubicBezTo>
                  <a:pt x="88" y="162"/>
                  <a:pt x="88" y="162"/>
                  <a:pt x="88" y="162"/>
                </a:cubicBezTo>
                <a:cubicBezTo>
                  <a:pt x="29" y="162"/>
                  <a:pt x="29" y="162"/>
                  <a:pt x="29" y="162"/>
                </a:cubicBezTo>
                <a:cubicBezTo>
                  <a:pt x="15" y="162"/>
                  <a:pt x="0" y="177"/>
                  <a:pt x="0" y="206"/>
                </a:cubicBezTo>
                <a:cubicBezTo>
                  <a:pt x="0" y="353"/>
                  <a:pt x="0" y="353"/>
                  <a:pt x="0" y="353"/>
                </a:cubicBezTo>
                <a:cubicBezTo>
                  <a:pt x="0" y="383"/>
                  <a:pt x="15" y="397"/>
                  <a:pt x="29" y="397"/>
                </a:cubicBezTo>
                <a:cubicBezTo>
                  <a:pt x="88" y="397"/>
                  <a:pt x="88" y="397"/>
                  <a:pt x="88" y="397"/>
                </a:cubicBezTo>
                <a:cubicBezTo>
                  <a:pt x="265" y="515"/>
                  <a:pt x="265" y="515"/>
                  <a:pt x="265" y="515"/>
                </a:cubicBezTo>
                <a:cubicBezTo>
                  <a:pt x="294" y="515"/>
                  <a:pt x="309" y="501"/>
                  <a:pt x="309" y="471"/>
                </a:cubicBezTo>
                <a:cubicBezTo>
                  <a:pt x="309" y="88"/>
                  <a:pt x="309" y="88"/>
                  <a:pt x="309" y="88"/>
                </a:cubicBezTo>
                <a:cubicBezTo>
                  <a:pt x="309" y="59"/>
                  <a:pt x="294" y="44"/>
                  <a:pt x="265" y="44"/>
                </a:cubicBezTo>
                <a:close/>
                <a:moveTo>
                  <a:pt x="88" y="339"/>
                </a:moveTo>
                <a:lnTo>
                  <a:pt x="88" y="339"/>
                </a:lnTo>
                <a:cubicBezTo>
                  <a:pt x="88" y="353"/>
                  <a:pt x="88" y="353"/>
                  <a:pt x="73" y="353"/>
                </a:cubicBezTo>
                <a:cubicBezTo>
                  <a:pt x="59" y="353"/>
                  <a:pt x="59" y="353"/>
                  <a:pt x="59" y="353"/>
                </a:cubicBezTo>
                <a:cubicBezTo>
                  <a:pt x="44" y="353"/>
                  <a:pt x="29" y="353"/>
                  <a:pt x="29" y="339"/>
                </a:cubicBezTo>
                <a:cubicBezTo>
                  <a:pt x="29" y="221"/>
                  <a:pt x="29" y="221"/>
                  <a:pt x="29" y="221"/>
                </a:cubicBezTo>
                <a:cubicBezTo>
                  <a:pt x="29" y="206"/>
                  <a:pt x="44" y="206"/>
                  <a:pt x="59" y="206"/>
                </a:cubicBezTo>
                <a:cubicBezTo>
                  <a:pt x="73" y="206"/>
                  <a:pt x="73" y="206"/>
                  <a:pt x="73" y="206"/>
                </a:cubicBezTo>
                <a:cubicBezTo>
                  <a:pt x="88" y="206"/>
                  <a:pt x="88" y="206"/>
                  <a:pt x="88" y="221"/>
                </a:cubicBezTo>
                <a:lnTo>
                  <a:pt x="88" y="339"/>
                </a:lnTo>
                <a:close/>
                <a:moveTo>
                  <a:pt x="265" y="471"/>
                </a:moveTo>
                <a:lnTo>
                  <a:pt x="265" y="471"/>
                </a:lnTo>
                <a:cubicBezTo>
                  <a:pt x="132" y="383"/>
                  <a:pt x="132" y="383"/>
                  <a:pt x="132" y="383"/>
                </a:cubicBezTo>
                <a:cubicBezTo>
                  <a:pt x="132" y="353"/>
                  <a:pt x="132" y="192"/>
                  <a:pt x="132" y="162"/>
                </a:cubicBezTo>
                <a:cubicBezTo>
                  <a:pt x="265" y="88"/>
                  <a:pt x="265" y="88"/>
                  <a:pt x="265" y="88"/>
                </a:cubicBezTo>
                <a:cubicBezTo>
                  <a:pt x="265" y="103"/>
                  <a:pt x="265" y="456"/>
                  <a:pt x="265" y="47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Freeform 59">
            <a:extLst>
              <a:ext uri="{FF2B5EF4-FFF2-40B4-BE49-F238E27FC236}">
                <a16:creationId xmlns:a16="http://schemas.microsoft.com/office/drawing/2014/main" id="{AA1D6DC8-7F35-C3F1-C253-1B376DF45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9079390" y="2684796"/>
            <a:ext cx="1080000" cy="1072171"/>
          </a:xfrm>
          <a:custGeom>
            <a:avLst/>
            <a:gdLst>
              <a:gd name="T0" fmla="*/ 2147483646 w 609"/>
              <a:gd name="T1" fmla="*/ 2147483646 h 602"/>
              <a:gd name="T2" fmla="*/ 2147483646 w 609"/>
              <a:gd name="T3" fmla="*/ 2147483646 h 602"/>
              <a:gd name="T4" fmla="*/ 2147483646 w 609"/>
              <a:gd name="T5" fmla="*/ 2147483646 h 602"/>
              <a:gd name="T6" fmla="*/ 2147483646 w 609"/>
              <a:gd name="T7" fmla="*/ 2147483646 h 602"/>
              <a:gd name="T8" fmla="*/ 2147483646 w 609"/>
              <a:gd name="T9" fmla="*/ 2147483646 h 602"/>
              <a:gd name="T10" fmla="*/ 2147483646 w 609"/>
              <a:gd name="T11" fmla="*/ 2147483646 h 602"/>
              <a:gd name="T12" fmla="*/ 2147483646 w 609"/>
              <a:gd name="T13" fmla="*/ 2147483646 h 602"/>
              <a:gd name="T14" fmla="*/ 2147483646 w 609"/>
              <a:gd name="T15" fmla="*/ 2147483646 h 602"/>
              <a:gd name="T16" fmla="*/ 2147483646 w 609"/>
              <a:gd name="T17" fmla="*/ 2147483646 h 602"/>
              <a:gd name="T18" fmla="*/ 2147483646 w 609"/>
              <a:gd name="T19" fmla="*/ 2147483646 h 602"/>
              <a:gd name="T20" fmla="*/ 2147483646 w 609"/>
              <a:gd name="T21" fmla="*/ 2147483646 h 602"/>
              <a:gd name="T22" fmla="*/ 2147483646 w 609"/>
              <a:gd name="T23" fmla="*/ 2147483646 h 602"/>
              <a:gd name="T24" fmla="*/ 2147483646 w 609"/>
              <a:gd name="T25" fmla="*/ 2147483646 h 602"/>
              <a:gd name="T26" fmla="*/ 2147483646 w 609"/>
              <a:gd name="T27" fmla="*/ 2147483646 h 602"/>
              <a:gd name="T28" fmla="*/ 2147483646 w 609"/>
              <a:gd name="T29" fmla="*/ 2147483646 h 602"/>
              <a:gd name="T30" fmla="*/ 2147483646 w 609"/>
              <a:gd name="T31" fmla="*/ 2147483646 h 602"/>
              <a:gd name="T32" fmla="*/ 2147483646 w 609"/>
              <a:gd name="T33" fmla="*/ 0 h 602"/>
              <a:gd name="T34" fmla="*/ 2147483646 w 609"/>
              <a:gd name="T35" fmla="*/ 2147483646 h 602"/>
              <a:gd name="T36" fmla="*/ 2147483646 w 609"/>
              <a:gd name="T37" fmla="*/ 2147483646 h 602"/>
              <a:gd name="T38" fmla="*/ 2147483646 w 609"/>
              <a:gd name="T39" fmla="*/ 2147483646 h 602"/>
              <a:gd name="T40" fmla="*/ 2147483646 w 609"/>
              <a:gd name="T41" fmla="*/ 2147483646 h 602"/>
              <a:gd name="T42" fmla="*/ 2147483646 w 609"/>
              <a:gd name="T43" fmla="*/ 2147483646 h 602"/>
              <a:gd name="T44" fmla="*/ 2147483646 w 609"/>
              <a:gd name="T45" fmla="*/ 2147483646 h 602"/>
              <a:gd name="T46" fmla="*/ 2147483646 w 609"/>
              <a:gd name="T47" fmla="*/ 2147483646 h 602"/>
              <a:gd name="T48" fmla="*/ 2147483646 w 609"/>
              <a:gd name="T49" fmla="*/ 2147483646 h 602"/>
              <a:gd name="T50" fmla="*/ 2147483646 w 609"/>
              <a:gd name="T51" fmla="*/ 2147483646 h 602"/>
              <a:gd name="T52" fmla="*/ 2147483646 w 609"/>
              <a:gd name="T53" fmla="*/ 2147483646 h 602"/>
              <a:gd name="T54" fmla="*/ 2147483646 w 609"/>
              <a:gd name="T55" fmla="*/ 2147483646 h 602"/>
              <a:gd name="T56" fmla="*/ 2147483646 w 609"/>
              <a:gd name="T57" fmla="*/ 2147483646 h 602"/>
              <a:gd name="T58" fmla="*/ 2147483646 w 609"/>
              <a:gd name="T59" fmla="*/ 2147483646 h 602"/>
              <a:gd name="T60" fmla="*/ 2147483646 w 609"/>
              <a:gd name="T61" fmla="*/ 2147483646 h 602"/>
              <a:gd name="T62" fmla="*/ 2147483646 w 609"/>
              <a:gd name="T63" fmla="*/ 2147483646 h 602"/>
              <a:gd name="T64" fmla="*/ 2147483646 w 609"/>
              <a:gd name="T65" fmla="*/ 2147483646 h 602"/>
              <a:gd name="T66" fmla="*/ 2147483646 w 609"/>
              <a:gd name="T67" fmla="*/ 2147483646 h 602"/>
              <a:gd name="T68" fmla="*/ 2147483646 w 609"/>
              <a:gd name="T69" fmla="*/ 2147483646 h 602"/>
              <a:gd name="T70" fmla="*/ 2147483646 w 609"/>
              <a:gd name="T71" fmla="*/ 2147483646 h 602"/>
              <a:gd name="T72" fmla="*/ 2147483646 w 609"/>
              <a:gd name="T73" fmla="*/ 2147483646 h 602"/>
              <a:gd name="T74" fmla="*/ 2147483646 w 609"/>
              <a:gd name="T75" fmla="*/ 2147483646 h 602"/>
              <a:gd name="T76" fmla="*/ 2147483646 w 609"/>
              <a:gd name="T77" fmla="*/ 2147483646 h 602"/>
              <a:gd name="T78" fmla="*/ 2147483646 w 609"/>
              <a:gd name="T79" fmla="*/ 2147483646 h 602"/>
              <a:gd name="T80" fmla="*/ 2147483646 w 609"/>
              <a:gd name="T81" fmla="*/ 2147483646 h 602"/>
              <a:gd name="T82" fmla="*/ 2147483646 w 609"/>
              <a:gd name="T83" fmla="*/ 2147483646 h 602"/>
              <a:gd name="T84" fmla="*/ 2147483646 w 609"/>
              <a:gd name="T85" fmla="*/ 2147483646 h 602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09" h="602">
                <a:moveTo>
                  <a:pt x="580" y="333"/>
                </a:moveTo>
                <a:lnTo>
                  <a:pt x="580" y="333"/>
                </a:lnTo>
                <a:cubicBezTo>
                  <a:pt x="502" y="333"/>
                  <a:pt x="502" y="333"/>
                  <a:pt x="502" y="333"/>
                </a:cubicBezTo>
                <a:cubicBezTo>
                  <a:pt x="488" y="333"/>
                  <a:pt x="474" y="318"/>
                  <a:pt x="474" y="304"/>
                </a:cubicBezTo>
                <a:cubicBezTo>
                  <a:pt x="474" y="283"/>
                  <a:pt x="488" y="276"/>
                  <a:pt x="502" y="276"/>
                </a:cubicBezTo>
                <a:cubicBezTo>
                  <a:pt x="580" y="276"/>
                  <a:pt x="580" y="276"/>
                  <a:pt x="580" y="276"/>
                </a:cubicBezTo>
                <a:cubicBezTo>
                  <a:pt x="594" y="276"/>
                  <a:pt x="608" y="283"/>
                  <a:pt x="608" y="304"/>
                </a:cubicBezTo>
                <a:cubicBezTo>
                  <a:pt x="608" y="318"/>
                  <a:pt x="594" y="333"/>
                  <a:pt x="580" y="333"/>
                </a:cubicBezTo>
                <a:close/>
                <a:moveTo>
                  <a:pt x="523" y="120"/>
                </a:moveTo>
                <a:lnTo>
                  <a:pt x="523" y="120"/>
                </a:lnTo>
                <a:cubicBezTo>
                  <a:pt x="467" y="177"/>
                  <a:pt x="467" y="177"/>
                  <a:pt x="467" y="177"/>
                </a:cubicBezTo>
                <a:cubicBezTo>
                  <a:pt x="459" y="184"/>
                  <a:pt x="452" y="191"/>
                  <a:pt x="445" y="191"/>
                </a:cubicBezTo>
                <a:cubicBezTo>
                  <a:pt x="431" y="191"/>
                  <a:pt x="417" y="177"/>
                  <a:pt x="417" y="163"/>
                </a:cubicBezTo>
                <a:cubicBezTo>
                  <a:pt x="417" y="156"/>
                  <a:pt x="417" y="149"/>
                  <a:pt x="424" y="142"/>
                </a:cubicBezTo>
                <a:cubicBezTo>
                  <a:pt x="481" y="85"/>
                  <a:pt x="481" y="85"/>
                  <a:pt x="481" y="85"/>
                </a:cubicBezTo>
                <a:cubicBezTo>
                  <a:pt x="488" y="78"/>
                  <a:pt x="495" y="78"/>
                  <a:pt x="502" y="78"/>
                </a:cubicBezTo>
                <a:cubicBezTo>
                  <a:pt x="516" y="78"/>
                  <a:pt x="530" y="85"/>
                  <a:pt x="530" y="106"/>
                </a:cubicBezTo>
                <a:cubicBezTo>
                  <a:pt x="530" y="113"/>
                  <a:pt x="530" y="120"/>
                  <a:pt x="523" y="120"/>
                </a:cubicBezTo>
                <a:close/>
                <a:moveTo>
                  <a:pt x="304" y="601"/>
                </a:moveTo>
                <a:lnTo>
                  <a:pt x="304" y="601"/>
                </a:lnTo>
                <a:cubicBezTo>
                  <a:pt x="290" y="601"/>
                  <a:pt x="276" y="594"/>
                  <a:pt x="276" y="573"/>
                </a:cubicBezTo>
                <a:cubicBezTo>
                  <a:pt x="276" y="502"/>
                  <a:pt x="276" y="502"/>
                  <a:pt x="276" y="502"/>
                </a:cubicBezTo>
                <a:cubicBezTo>
                  <a:pt x="276" y="481"/>
                  <a:pt x="290" y="474"/>
                  <a:pt x="304" y="474"/>
                </a:cubicBezTo>
                <a:cubicBezTo>
                  <a:pt x="318" y="474"/>
                  <a:pt x="332" y="481"/>
                  <a:pt x="332" y="502"/>
                </a:cubicBezTo>
                <a:cubicBezTo>
                  <a:pt x="332" y="573"/>
                  <a:pt x="332" y="573"/>
                  <a:pt x="332" y="573"/>
                </a:cubicBezTo>
                <a:cubicBezTo>
                  <a:pt x="332" y="594"/>
                  <a:pt x="318" y="601"/>
                  <a:pt x="304" y="601"/>
                </a:cubicBezTo>
                <a:close/>
                <a:moveTo>
                  <a:pt x="304" y="135"/>
                </a:moveTo>
                <a:lnTo>
                  <a:pt x="304" y="135"/>
                </a:lnTo>
                <a:cubicBezTo>
                  <a:pt x="290" y="135"/>
                  <a:pt x="276" y="120"/>
                  <a:pt x="276" y="106"/>
                </a:cubicBezTo>
                <a:cubicBezTo>
                  <a:pt x="276" y="29"/>
                  <a:pt x="276" y="29"/>
                  <a:pt x="276" y="29"/>
                </a:cubicBezTo>
                <a:cubicBezTo>
                  <a:pt x="276" y="15"/>
                  <a:pt x="290" y="0"/>
                  <a:pt x="304" y="0"/>
                </a:cubicBezTo>
                <a:cubicBezTo>
                  <a:pt x="318" y="0"/>
                  <a:pt x="332" y="15"/>
                  <a:pt x="332" y="29"/>
                </a:cubicBezTo>
                <a:cubicBezTo>
                  <a:pt x="332" y="106"/>
                  <a:pt x="332" y="106"/>
                  <a:pt x="332" y="106"/>
                </a:cubicBezTo>
                <a:cubicBezTo>
                  <a:pt x="332" y="120"/>
                  <a:pt x="318" y="135"/>
                  <a:pt x="304" y="135"/>
                </a:cubicBezTo>
                <a:close/>
                <a:moveTo>
                  <a:pt x="184" y="460"/>
                </a:moveTo>
                <a:lnTo>
                  <a:pt x="184" y="460"/>
                </a:lnTo>
                <a:cubicBezTo>
                  <a:pt x="127" y="516"/>
                  <a:pt x="127" y="516"/>
                  <a:pt x="127" y="516"/>
                </a:cubicBezTo>
                <a:cubicBezTo>
                  <a:pt x="120" y="523"/>
                  <a:pt x="113" y="530"/>
                  <a:pt x="106" y="530"/>
                </a:cubicBezTo>
                <a:cubicBezTo>
                  <a:pt x="92" y="530"/>
                  <a:pt x="78" y="516"/>
                  <a:pt x="78" y="502"/>
                </a:cubicBezTo>
                <a:cubicBezTo>
                  <a:pt x="78" y="495"/>
                  <a:pt x="78" y="488"/>
                  <a:pt x="85" y="481"/>
                </a:cubicBezTo>
                <a:cubicBezTo>
                  <a:pt x="141" y="424"/>
                  <a:pt x="141" y="424"/>
                  <a:pt x="141" y="424"/>
                </a:cubicBezTo>
                <a:cubicBezTo>
                  <a:pt x="149" y="417"/>
                  <a:pt x="156" y="417"/>
                  <a:pt x="163" y="417"/>
                </a:cubicBezTo>
                <a:cubicBezTo>
                  <a:pt x="177" y="417"/>
                  <a:pt x="191" y="424"/>
                  <a:pt x="191" y="446"/>
                </a:cubicBezTo>
                <a:cubicBezTo>
                  <a:pt x="191" y="453"/>
                  <a:pt x="191" y="460"/>
                  <a:pt x="184" y="460"/>
                </a:cubicBezTo>
                <a:close/>
                <a:moveTo>
                  <a:pt x="163" y="191"/>
                </a:moveTo>
                <a:lnTo>
                  <a:pt x="163" y="191"/>
                </a:lnTo>
                <a:cubicBezTo>
                  <a:pt x="156" y="191"/>
                  <a:pt x="149" y="184"/>
                  <a:pt x="141" y="177"/>
                </a:cubicBezTo>
                <a:cubicBezTo>
                  <a:pt x="85" y="120"/>
                  <a:pt x="85" y="120"/>
                  <a:pt x="85" y="120"/>
                </a:cubicBezTo>
                <a:cubicBezTo>
                  <a:pt x="78" y="120"/>
                  <a:pt x="78" y="113"/>
                  <a:pt x="78" y="106"/>
                </a:cubicBezTo>
                <a:cubicBezTo>
                  <a:pt x="78" y="85"/>
                  <a:pt x="92" y="78"/>
                  <a:pt x="106" y="78"/>
                </a:cubicBezTo>
                <a:cubicBezTo>
                  <a:pt x="113" y="78"/>
                  <a:pt x="120" y="78"/>
                  <a:pt x="127" y="85"/>
                </a:cubicBezTo>
                <a:cubicBezTo>
                  <a:pt x="184" y="142"/>
                  <a:pt x="184" y="142"/>
                  <a:pt x="184" y="142"/>
                </a:cubicBezTo>
                <a:cubicBezTo>
                  <a:pt x="191" y="149"/>
                  <a:pt x="191" y="156"/>
                  <a:pt x="191" y="163"/>
                </a:cubicBezTo>
                <a:cubicBezTo>
                  <a:pt x="191" y="177"/>
                  <a:pt x="177" y="191"/>
                  <a:pt x="163" y="191"/>
                </a:cubicBezTo>
                <a:close/>
                <a:moveTo>
                  <a:pt x="134" y="304"/>
                </a:moveTo>
                <a:lnTo>
                  <a:pt x="134" y="304"/>
                </a:lnTo>
                <a:cubicBezTo>
                  <a:pt x="134" y="318"/>
                  <a:pt x="120" y="333"/>
                  <a:pt x="106" y="333"/>
                </a:cubicBezTo>
                <a:cubicBezTo>
                  <a:pt x="28" y="333"/>
                  <a:pt x="28" y="333"/>
                  <a:pt x="28" y="333"/>
                </a:cubicBezTo>
                <a:cubicBezTo>
                  <a:pt x="14" y="333"/>
                  <a:pt x="0" y="318"/>
                  <a:pt x="0" y="304"/>
                </a:cubicBezTo>
                <a:cubicBezTo>
                  <a:pt x="0" y="283"/>
                  <a:pt x="14" y="276"/>
                  <a:pt x="28" y="276"/>
                </a:cubicBezTo>
                <a:cubicBezTo>
                  <a:pt x="106" y="276"/>
                  <a:pt x="106" y="276"/>
                  <a:pt x="106" y="276"/>
                </a:cubicBezTo>
                <a:cubicBezTo>
                  <a:pt x="120" y="276"/>
                  <a:pt x="134" y="283"/>
                  <a:pt x="134" y="304"/>
                </a:cubicBezTo>
                <a:close/>
                <a:moveTo>
                  <a:pt x="445" y="417"/>
                </a:moveTo>
                <a:lnTo>
                  <a:pt x="445" y="417"/>
                </a:lnTo>
                <a:cubicBezTo>
                  <a:pt x="452" y="417"/>
                  <a:pt x="459" y="417"/>
                  <a:pt x="467" y="424"/>
                </a:cubicBezTo>
                <a:cubicBezTo>
                  <a:pt x="523" y="481"/>
                  <a:pt x="523" y="481"/>
                  <a:pt x="523" y="481"/>
                </a:cubicBezTo>
                <a:cubicBezTo>
                  <a:pt x="530" y="488"/>
                  <a:pt x="530" y="495"/>
                  <a:pt x="530" y="502"/>
                </a:cubicBezTo>
                <a:cubicBezTo>
                  <a:pt x="530" y="516"/>
                  <a:pt x="516" y="530"/>
                  <a:pt x="502" y="530"/>
                </a:cubicBezTo>
                <a:cubicBezTo>
                  <a:pt x="495" y="530"/>
                  <a:pt x="488" y="523"/>
                  <a:pt x="481" y="516"/>
                </a:cubicBezTo>
                <a:cubicBezTo>
                  <a:pt x="424" y="460"/>
                  <a:pt x="424" y="460"/>
                  <a:pt x="424" y="460"/>
                </a:cubicBezTo>
                <a:cubicBezTo>
                  <a:pt x="417" y="460"/>
                  <a:pt x="417" y="453"/>
                  <a:pt x="417" y="446"/>
                </a:cubicBezTo>
                <a:cubicBezTo>
                  <a:pt x="417" y="424"/>
                  <a:pt x="431" y="417"/>
                  <a:pt x="445" y="4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CE4272-F14F-3782-F12B-E14C6CA78C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9477658" y="3067647"/>
            <a:ext cx="283464" cy="284993"/>
          </a:xfrm>
          <a:prstGeom prst="ellipse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759B89-1342-626D-0117-300C9495D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19390" y="3078384"/>
            <a:ext cx="114813" cy="2849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4B2BDB-EB30-B760-71E0-187547816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0447" y="2658065"/>
            <a:ext cx="14045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000" b="1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  <a:r>
              <a:rPr lang="en-AU" sz="6000" b="1">
                <a:solidFill>
                  <a:schemeClr val="accent3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74566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8B476-3CA4-C08F-8175-A3A8E412F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457633"/>
            <a:ext cx="11520000" cy="4631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D205F0-1213-AE03-AFC8-D80F5538A1B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أي إعداد قمت بتغييره؟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90238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D37F3C-0613-27BE-A023-4E98AF758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650" y="1574349"/>
            <a:ext cx="4160501" cy="4353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B6FDEE-B89D-9244-269E-E4FE24378E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0723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لنقضي بعض الوقت في الإجابة على أسئلتك منذ بداية الجلسة.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B5087-2A1E-BBE2-E1D8-D60A3F5BC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E5A26-1E61-31E7-30AC-C1692D665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895" y="717600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        </a:t>
            </a:r>
            <a:r>
              <a:rPr lang="ar-SA" dirty="0"/>
              <a:t>لنراجع ما تعلمته</a:t>
            </a:r>
            <a:r>
              <a:rPr lang="ar-EG" dirty="0"/>
              <a:t>...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4BAEE-DE85-9C1E-DAEB-6D461A2BE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443" y="1876235"/>
            <a:ext cx="10515600" cy="634240"/>
          </a:xfrm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ar-EG" dirty="0"/>
              <a:t>انا استطيع :                                                                                            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81B57E-44B4-ABD5-1968-0D28B8D683F2}"/>
              </a:ext>
            </a:extLst>
          </p:cNvPr>
          <p:cNvSpPr txBox="1">
            <a:spLocks/>
          </p:cNvSpPr>
          <p:nvPr/>
        </p:nvSpPr>
        <p:spPr>
          <a:xfrm>
            <a:off x="8928172" y="3790728"/>
            <a:ext cx="2052000" cy="15473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شرح ما هو الهاتف الذكي وذكر الأشياء الشائعة التي يمكنه القيام بها.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F5E6A9-E7E5-B45B-65C6-7EE680B62BE3}"/>
              </a:ext>
            </a:extLst>
          </p:cNvPr>
          <p:cNvSpPr txBox="1">
            <a:spLocks/>
          </p:cNvSpPr>
          <p:nvPr/>
        </p:nvSpPr>
        <p:spPr>
          <a:xfrm>
            <a:off x="6923930" y="3739046"/>
            <a:ext cx="2052000" cy="11780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ت</a:t>
            </a:r>
            <a:r>
              <a:rPr lang="ar-SA" sz="2000" dirty="0"/>
              <a:t>حد</a:t>
            </a:r>
            <a:r>
              <a:rPr lang="ar-EG" sz="2000" dirty="0"/>
              <a:t>ي</a:t>
            </a:r>
            <a:r>
              <a:rPr lang="ar-SA" sz="2000" dirty="0"/>
              <a:t>د الخصائص المادية الأساسية لهاتفي.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5BF3C5-AE11-D9E3-6B6A-627B43116084}"/>
              </a:ext>
            </a:extLst>
          </p:cNvPr>
          <p:cNvSpPr txBox="1">
            <a:spLocks/>
          </p:cNvSpPr>
          <p:nvPr/>
        </p:nvSpPr>
        <p:spPr>
          <a:xfrm>
            <a:off x="4862675" y="3755473"/>
            <a:ext cx="2052000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ت</a:t>
            </a:r>
            <a:r>
              <a:rPr lang="ar-SA" sz="2000" dirty="0"/>
              <a:t>شغّ</a:t>
            </a:r>
            <a:r>
              <a:rPr lang="ar-EG" sz="2000" dirty="0"/>
              <a:t>ي</a:t>
            </a:r>
            <a:r>
              <a:rPr lang="ar-SA" sz="2000" dirty="0"/>
              <a:t>ل أو </a:t>
            </a:r>
            <a:r>
              <a:rPr lang="ar-EG" sz="2000" dirty="0"/>
              <a:t>ايقاف</a:t>
            </a:r>
            <a:r>
              <a:rPr lang="ar-SA" sz="2000" dirty="0"/>
              <a:t> تشغيل هاتفي وفتح قفله.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D45DBBB-987C-4EBE-507B-BEDBDD829632}"/>
              </a:ext>
            </a:extLst>
          </p:cNvPr>
          <p:cNvSpPr txBox="1">
            <a:spLocks/>
          </p:cNvSpPr>
          <p:nvPr/>
        </p:nvSpPr>
        <p:spPr>
          <a:xfrm>
            <a:off x="2550424" y="3803718"/>
            <a:ext cx="2052000" cy="24176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تصف</a:t>
            </a:r>
            <a:r>
              <a:rPr lang="ar-EG" sz="2000" dirty="0"/>
              <a:t>ّ</a:t>
            </a:r>
            <a:r>
              <a:rPr lang="ar-SA" sz="2000" dirty="0"/>
              <a:t>ح شاشة الهاتف الرئيسية، وفتح التطبيقات، وا</a:t>
            </a:r>
            <a:r>
              <a:rPr lang="ar-EG" sz="2000" dirty="0"/>
              <a:t>يجاد</a:t>
            </a:r>
            <a:r>
              <a:rPr lang="ar-SA" sz="2000" dirty="0"/>
              <a:t> الإعدادات والرسائل وجهات الاتصال</a:t>
            </a:r>
            <a:r>
              <a:rPr lang="ar-EG" sz="2000" dirty="0"/>
              <a:t>.</a:t>
            </a:r>
            <a:endParaRPr lang="en-AU" sz="2000" dirty="0"/>
          </a:p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75B4A80-5757-8CDA-2A2B-E391D9F74DCB}"/>
              </a:ext>
            </a:extLst>
          </p:cNvPr>
          <p:cNvSpPr txBox="1">
            <a:spLocks/>
          </p:cNvSpPr>
          <p:nvPr/>
        </p:nvSpPr>
        <p:spPr>
          <a:xfrm>
            <a:off x="453878" y="3657356"/>
            <a:ext cx="2052035" cy="24176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/>
              <a:t>ضبط الإعدادات الأساسية مثل السطوع وحجم النص ومستوى الصوت لتناسب احتياجات</a:t>
            </a:r>
            <a:r>
              <a:rPr lang="ar-EG" sz="2000"/>
              <a:t>ي.</a:t>
            </a:r>
            <a:endParaRPr lang="en-AU" sz="2000"/>
          </a:p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AU" sz="20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2521BD-9856-D278-05EF-65BE29DBB1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215" y="2824414"/>
            <a:ext cx="1070957" cy="1016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B6BC22-1F58-EE24-5EFC-7B6A5582B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585" y="2833490"/>
            <a:ext cx="1089109" cy="101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9ACF03-5B1C-7918-A6A3-84C8E24B3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7877" y="2833490"/>
            <a:ext cx="1052805" cy="99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4EEF85-F9B8-9BF7-1994-66CED3F94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768" y="2725701"/>
            <a:ext cx="1107260" cy="1070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12CFDF-7AB0-F386-C552-D510EFFEE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7343" y="2769064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55690C-E897-C61C-80CA-61CB38447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42958"/>
            <a:ext cx="11520000" cy="4631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4E1861-0C5F-1CCF-78B5-3924130408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ماهي الفكرة الرئيسية التي استخلصتها؟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51145C-3B2A-E39D-F62E-D2E9C4000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35" y="535253"/>
            <a:ext cx="10515600" cy="1325563"/>
          </a:xfrm>
        </p:spPr>
        <p:txBody>
          <a:bodyPr/>
          <a:lstStyle/>
          <a:p>
            <a:pPr algn="r"/>
            <a:r>
              <a:rPr lang="ar-SA" dirty="0"/>
              <a:t>الإ</a:t>
            </a:r>
            <a:r>
              <a:rPr lang="ar-EG" dirty="0"/>
              <a:t>عتراف</a:t>
            </a:r>
            <a:r>
              <a:rPr lang="ar-SA" dirty="0"/>
              <a:t> بأصحاب الأرض الأصليين</a:t>
            </a:r>
            <a:endParaRPr lang="en-AU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3189459"/>
            <a:ext cx="4843003" cy="15473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>
                <a:solidFill>
                  <a:schemeClr val="bg1"/>
                </a:solidFill>
              </a:rPr>
              <a:t>نعترف ونُقِرّ بالصلة المستمرة والعريقة التي تربط الشعوب الأصلية وسكان جزر مضيق توريس بأراضيهم ومياههم وسماء وطنهم في جميع أنحاء</a:t>
            </a:r>
            <a:r>
              <a:rPr lang="ar-EG" sz="2000" dirty="0">
                <a:solidFill>
                  <a:schemeClr val="bg1"/>
                </a:solidFill>
              </a:rPr>
              <a:t> قارة</a:t>
            </a:r>
            <a:r>
              <a:rPr lang="ar-SA" sz="2000" dirty="0">
                <a:solidFill>
                  <a:schemeClr val="bg1"/>
                </a:solidFill>
              </a:rPr>
              <a:t> أستراليا،</a:t>
            </a:r>
            <a:br>
              <a:rPr lang="ar-SA" sz="2000" dirty="0">
                <a:solidFill>
                  <a:schemeClr val="bg1"/>
                </a:solidFill>
              </a:rPr>
            </a:br>
            <a:r>
              <a:rPr lang="ar-SA" sz="2000" dirty="0">
                <a:solidFill>
                  <a:schemeClr val="bg1"/>
                </a:solidFill>
              </a:rPr>
              <a:t>ونُقدّم احترامنا لشيوخهم من الماضي والحاضر.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3DBE1-92A5-BCF4-8DDE-012DBE6F825A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45DF95-6142-FAB1-7BDE-B0C01B43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00" y="1642958"/>
            <a:ext cx="11519998" cy="4631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858942-EEA8-353D-8DF7-B0692BE49C4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ماهي ثلاثة اشياء ستجربها خلال الأسبوع القادم؟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ch Savvy Seniors Module Overview">
            <a:extLst>
              <a:ext uri="{FF2B5EF4-FFF2-40B4-BE49-F238E27FC236}">
                <a16:creationId xmlns:a16="http://schemas.microsoft.com/office/drawing/2014/main" id="{21DC65A7-6699-7CFE-7B5E-BA7ED539A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7830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0051" y="134471"/>
            <a:ext cx="5191898" cy="176455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Tech Savvy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Seniors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70561" y="310112"/>
            <a:ext cx="4466503" cy="6234775"/>
            <a:chOff x="470561" y="310112"/>
            <a:chExt cx="4466503" cy="62347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470561" y="310112"/>
              <a:ext cx="2558928" cy="597849"/>
              <a:chOff x="470561" y="310112"/>
              <a:chExt cx="2558928" cy="59784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597903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الأولى              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470561" y="600184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تعرّف على هاتفك الذكي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1835899" y="1376153"/>
              <a:ext cx="2558928" cy="578410"/>
              <a:chOff x="908973" y="349019"/>
              <a:chExt cx="2558928" cy="57841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2036315" y="349019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الثانية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908973" y="619652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تعرّف على جهاز الكمبيوتر أو </a:t>
                </a:r>
                <a:r>
                  <a:rPr lang="ar-EG" sz="1400"/>
                  <a:t>التابلت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378136" y="2654369"/>
              <a:ext cx="2558928" cy="558381"/>
              <a:chOff x="950168" y="349580"/>
              <a:chExt cx="2558928" cy="558381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2072083" y="349580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الثالثة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950168" y="600184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إجراء المكالمات وإرسال الرسائل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069676" y="3750262"/>
              <a:ext cx="2558928" cy="597325"/>
              <a:chOff x="579078" y="418339"/>
              <a:chExt cx="2558928" cy="59732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706420" y="418339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الرابعة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579078" y="707887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تصفّح الإنترنت بأمان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1835899" y="4831518"/>
              <a:ext cx="3070739" cy="609188"/>
              <a:chOff x="908973" y="334674"/>
              <a:chExt cx="3070739" cy="60918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2548126" y="334674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الخامسة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908973" y="636085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إرسال واستقبال الرسائل الإلكترونية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42803"/>
              <a:ext cx="2558928" cy="802084"/>
              <a:chOff x="1299088" y="255457"/>
              <a:chExt cx="2558928" cy="802084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2426430" y="255457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السادسة</a:t>
                </a:r>
                <a:endParaRPr lang="en-AU" sz="12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ابقَ آمنًا على الإنترنت وتجنب عمليات الاحتيال.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34775"/>
            <a:chOff x="6289738" y="513695"/>
            <a:chExt cx="4049526" cy="62347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747429"/>
              <a:chOff x="1299088" y="310112"/>
              <a:chExt cx="2558928" cy="747429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السابعة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التقط، احفظ وشارك صورًا وفيديوهات رائعة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531986"/>
              <a:chOff x="1299088" y="310112"/>
              <a:chExt cx="2558928" cy="531986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الثامنة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استخدم جهازك للمهام اليومية والترفيه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531986"/>
              <a:chOff x="1299088" y="310112"/>
              <a:chExt cx="2558928" cy="53198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التاسعة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تطبيقات تجعل الحياة أسهل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962873"/>
              <a:chOff x="1299088" y="310112"/>
              <a:chExt cx="2558928" cy="96287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العاشرة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ابقَ على تواصل عبر وسائل التواصل الاجتماعي ومكالمات الفيديو</a:t>
                </a:r>
              </a:p>
              <a:p>
                <a:pPr algn="r"/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747429"/>
              <a:chOff x="1299088" y="310112"/>
              <a:chExt cx="2558928" cy="747429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الحادية عشر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تسوّق وأدِر حسابك المصرفي عبر الإنترنت بأمان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747429"/>
              <a:chOff x="1299088" y="310112"/>
              <a:chExt cx="2558928" cy="747429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EG" sz="120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الوحدة الثانية عشر</a:t>
                </a:r>
                <a:endParaRPr lang="en-AU" sz="120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ar-SA" sz="1400"/>
                  <a:t>اكتشف ما يمكن للذكاء الاصطناعي أن يقدمه لك</a:t>
                </a:r>
                <a:endParaRPr lang="en-AU" sz="140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8330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242"/>
            <a:ext cx="10515600" cy="1325563"/>
          </a:xfrm>
        </p:spPr>
        <p:txBody>
          <a:bodyPr/>
          <a:lstStyle/>
          <a:p>
            <a:pPr algn="r"/>
            <a:r>
              <a:rPr lang="en-GB" dirty="0"/>
              <a:t>        </a:t>
            </a:r>
            <a:r>
              <a:rPr lang="ar-EG" dirty="0"/>
              <a:t>     مخرجات التعلم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642" y="1810428"/>
            <a:ext cx="10515600" cy="634240"/>
          </a:xfrm>
        </p:spPr>
        <p:txBody>
          <a:bodyPr/>
          <a:lstStyle/>
          <a:p>
            <a:pPr marL="0" indent="0" algn="r">
              <a:buNone/>
            </a:pPr>
            <a:r>
              <a:rPr lang="ar-EG" dirty="0"/>
              <a:t>في نهاية هذه الجلسة سوف تكون قادرًا على:</a:t>
            </a: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779310" y="3751847"/>
            <a:ext cx="2052000" cy="154734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شرح ما هو الهاتف الذكي وذكر الأشياء الشائعة التي يمكنه القيام بها.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6657634" y="3771758"/>
            <a:ext cx="2052000" cy="117801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EG" sz="2000" dirty="0"/>
              <a:t>ت</a:t>
            </a:r>
            <a:r>
              <a:rPr lang="ar-SA" sz="2000" dirty="0"/>
              <a:t>حد</a:t>
            </a:r>
            <a:r>
              <a:rPr lang="ar-EG" sz="2000" dirty="0"/>
              <a:t>ي</a:t>
            </a:r>
            <a:r>
              <a:rPr lang="ar-SA" sz="2000" dirty="0"/>
              <a:t>د الخصائص المادية الأساسية لهاتفك</a:t>
            </a:r>
            <a:r>
              <a:rPr lang="ar-EG" sz="2000" dirty="0"/>
              <a:t>.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4831007" y="3840907"/>
            <a:ext cx="2052000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تشغيل و ايقاف تشغيل هاتفك و فتح القفل.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2470525" y="3804676"/>
            <a:ext cx="2052000" cy="19166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تصف</a:t>
            </a:r>
            <a:r>
              <a:rPr lang="ar-EG" sz="2000" dirty="0"/>
              <a:t>ّ</a:t>
            </a:r>
            <a:r>
              <a:rPr lang="ar-SA" sz="2000" dirty="0"/>
              <a:t>ح شاشة الهاتف الرئيسية، وفتح التطبيقات، وا</a:t>
            </a:r>
            <a:r>
              <a:rPr lang="ar-EG" sz="2000" dirty="0"/>
              <a:t>يجاد</a:t>
            </a:r>
            <a:r>
              <a:rPr lang="ar-SA" sz="2000" dirty="0"/>
              <a:t> الإعدادات والرسائل وجهات الاتصال</a:t>
            </a:r>
            <a:r>
              <a:rPr lang="ar-EG" sz="2000" dirty="0"/>
              <a:t>.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220471" y="3771758"/>
            <a:ext cx="2052035" cy="191667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ضبط الإعدادات الأساسية مثل السطوع وحجم النص ومستوى الصوت لتناسب احتياجاتك</a:t>
            </a:r>
            <a:r>
              <a:rPr lang="ar-EG" sz="2000" dirty="0"/>
              <a:t>.</a:t>
            </a:r>
            <a:endParaRPr lang="en-AU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37A6C29-F506-2826-519F-886A07156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692" y="2732265"/>
            <a:ext cx="1070957" cy="10165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1415E0-6A41-FE4D-B61E-FC67E361A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637" y="2824405"/>
            <a:ext cx="1089109" cy="10165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0CC7C1-6518-D4F8-F645-30101ABEF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637" y="2842557"/>
            <a:ext cx="1052805" cy="998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7206C0-0C2B-C983-5CCD-CD1E5210D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377" y="2723575"/>
            <a:ext cx="1107260" cy="10709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87" y="2707669"/>
            <a:ext cx="1089109" cy="103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F44FF1-0BBA-2A27-5AE3-085653CF24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459468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505FAD7-D179-3791-6239-E36202382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SA" dirty="0"/>
              <a:t>ما هو الشيء الذي تود أن تشعر بمزيد من الثقة </a:t>
            </a:r>
            <a:r>
              <a:rPr lang="ar-EG" dirty="0"/>
              <a:t>تجاهه</a:t>
            </a:r>
            <a:r>
              <a:rPr lang="ar-SA" dirty="0"/>
              <a:t> بحلول نهاية اليوم</a:t>
            </a:r>
            <a:r>
              <a:rPr lang="ar-EG" dirty="0"/>
              <a:t>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83B2D-ED18-D9A6-35E7-94233F73D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/>
              <a:t>       ما هو الهاتف الذكي؟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AB840-1742-DDDA-395E-8E9B1EA8E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7743" y="4389227"/>
            <a:ext cx="3239530" cy="1354923"/>
          </a:xfrm>
        </p:spPr>
        <p:txBody>
          <a:bodyPr>
            <a:spAutoFit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ar-SA" sz="3600" b="1" dirty="0">
                <a:solidFill>
                  <a:schemeClr val="accent1"/>
                </a:solidFill>
              </a:rPr>
              <a:t>نظام أبل </a:t>
            </a:r>
            <a:endParaRPr lang="ar-EG" sz="3600" b="1" dirty="0">
              <a:solidFill>
                <a:schemeClr val="accent1"/>
              </a:solidFill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ar-EG" dirty="0"/>
              <a:t>ل</a:t>
            </a:r>
            <a:r>
              <a:rPr lang="ar-SA" dirty="0"/>
              <a:t>هاتف</a:t>
            </a:r>
            <a:r>
              <a:rPr lang="ar-EG" dirty="0"/>
              <a:t> ايفون</a:t>
            </a:r>
          </a:p>
        </p:txBody>
      </p:sp>
      <p:sp>
        <p:nvSpPr>
          <p:cNvPr id="6" name="Freeform 5" descr="apple logo">
            <a:extLst>
              <a:ext uri="{FF2B5EF4-FFF2-40B4-BE49-F238E27FC236}">
                <a16:creationId xmlns:a16="http://schemas.microsoft.com/office/drawing/2014/main" id="{42E68BEF-3782-E63E-4BE4-B9CBAB10DD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86157" y="2134586"/>
            <a:ext cx="1271228" cy="1559826"/>
          </a:xfrm>
          <a:custGeom>
            <a:avLst/>
            <a:gdLst>
              <a:gd name="connsiteX0" fmla="*/ 293499 w 374587"/>
              <a:gd name="connsiteY0" fmla="*/ 112089 h 458185"/>
              <a:gd name="connsiteX1" fmla="*/ 344506 w 374587"/>
              <a:gd name="connsiteY1" fmla="*/ 136303 h 458185"/>
              <a:gd name="connsiteX2" fmla="*/ 362816 w 374587"/>
              <a:gd name="connsiteY2" fmla="*/ 155218 h 458185"/>
              <a:gd name="connsiteX3" fmla="*/ 362811 w 374587"/>
              <a:gd name="connsiteY3" fmla="*/ 155223 h 458185"/>
              <a:gd name="connsiteX4" fmla="*/ 362816 w 374587"/>
              <a:gd name="connsiteY4" fmla="*/ 155228 h 458185"/>
              <a:gd name="connsiteX5" fmla="*/ 315089 w 374587"/>
              <a:gd name="connsiteY5" fmla="*/ 220990 h 458185"/>
              <a:gd name="connsiteX6" fmla="*/ 313117 w 374587"/>
              <a:gd name="connsiteY6" fmla="*/ 249795 h 458185"/>
              <a:gd name="connsiteX7" fmla="*/ 318768 w 374587"/>
              <a:gd name="connsiteY7" fmla="*/ 277931 h 458185"/>
              <a:gd name="connsiteX8" fmla="*/ 374587 w 374587"/>
              <a:gd name="connsiteY8" fmla="*/ 336541 h 458185"/>
              <a:gd name="connsiteX9" fmla="*/ 374586 w 374587"/>
              <a:gd name="connsiteY9" fmla="*/ 336544 h 458185"/>
              <a:gd name="connsiteX10" fmla="*/ 374587 w 374587"/>
              <a:gd name="connsiteY10" fmla="*/ 336545 h 458185"/>
              <a:gd name="connsiteX11" fmla="*/ 362816 w 374587"/>
              <a:gd name="connsiteY11" fmla="*/ 365243 h 458185"/>
              <a:gd name="connsiteX12" fmla="*/ 315079 w 374587"/>
              <a:gd name="connsiteY12" fmla="*/ 436335 h 458185"/>
              <a:gd name="connsiteX13" fmla="*/ 242492 w 374587"/>
              <a:gd name="connsiteY13" fmla="*/ 451336 h 458185"/>
              <a:gd name="connsiteX14" fmla="*/ 213065 w 374587"/>
              <a:gd name="connsiteY14" fmla="*/ 441553 h 458185"/>
              <a:gd name="connsiteX15" fmla="*/ 162058 w 374587"/>
              <a:gd name="connsiteY15" fmla="*/ 446118 h 458185"/>
              <a:gd name="connsiteX16" fmla="*/ 135900 w 374587"/>
              <a:gd name="connsiteY16" fmla="*/ 455902 h 458185"/>
              <a:gd name="connsiteX17" fmla="*/ 87509 w 374587"/>
              <a:gd name="connsiteY17" fmla="*/ 446118 h 458185"/>
              <a:gd name="connsiteX18" fmla="*/ 47619 w 374587"/>
              <a:gd name="connsiteY18" fmla="*/ 399159 h 458185"/>
              <a:gd name="connsiteX19" fmla="*/ 3805 w 374587"/>
              <a:gd name="connsiteY19" fmla="*/ 288281 h 458185"/>
              <a:gd name="connsiteX20" fmla="*/ 45 w 374587"/>
              <a:gd name="connsiteY20" fmla="*/ 243360 h 458185"/>
              <a:gd name="connsiteX21" fmla="*/ 46 w 374587"/>
              <a:gd name="connsiteY21" fmla="*/ 243357 h 458185"/>
              <a:gd name="connsiteX22" fmla="*/ 45 w 374587"/>
              <a:gd name="connsiteY22" fmla="*/ 243352 h 458185"/>
              <a:gd name="connsiteX23" fmla="*/ 7075 w 374587"/>
              <a:gd name="connsiteY23" fmla="*/ 198918 h 458185"/>
              <a:gd name="connsiteX24" fmla="*/ 99934 w 374587"/>
              <a:gd name="connsiteY24" fmla="*/ 112823 h 458185"/>
              <a:gd name="connsiteX25" fmla="*/ 148979 w 374587"/>
              <a:gd name="connsiteY25" fmla="*/ 118041 h 458185"/>
              <a:gd name="connsiteX26" fmla="*/ 180368 w 374587"/>
              <a:gd name="connsiteY26" fmla="*/ 129781 h 458185"/>
              <a:gd name="connsiteX27" fmla="*/ 199986 w 374587"/>
              <a:gd name="connsiteY27" fmla="*/ 129781 h 458185"/>
              <a:gd name="connsiteX28" fmla="*/ 236607 w 374587"/>
              <a:gd name="connsiteY28" fmla="*/ 116736 h 458185"/>
              <a:gd name="connsiteX29" fmla="*/ 293499 w 374587"/>
              <a:gd name="connsiteY29" fmla="*/ 112089 h 458185"/>
              <a:gd name="connsiteX30" fmla="*/ 278458 w 374587"/>
              <a:gd name="connsiteY30" fmla="*/ 0 h 458185"/>
              <a:gd name="connsiteX31" fmla="*/ 186907 w 374587"/>
              <a:gd name="connsiteY31" fmla="*/ 105008 h 458185"/>
              <a:gd name="connsiteX32" fmla="*/ 186962 w 374587"/>
              <a:gd name="connsiteY32" fmla="*/ 104536 h 458185"/>
              <a:gd name="connsiteX33" fmla="*/ 185212 w 374587"/>
              <a:gd name="connsiteY33" fmla="*/ 104892 h 458185"/>
              <a:gd name="connsiteX34" fmla="*/ 275941 w 374587"/>
              <a:gd name="connsiteY34" fmla="*/ 1 h 458185"/>
              <a:gd name="connsiteX35" fmla="*/ 275855 w 374587"/>
              <a:gd name="connsiteY35" fmla="*/ 739 h 458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4587" h="458185">
                <a:moveTo>
                  <a:pt x="293499" y="112089"/>
                </a:moveTo>
                <a:cubicBezTo>
                  <a:pt x="311482" y="115432"/>
                  <a:pt x="328484" y="123585"/>
                  <a:pt x="344506" y="136303"/>
                </a:cubicBezTo>
                <a:cubicBezTo>
                  <a:pt x="351045" y="142173"/>
                  <a:pt x="356931" y="148696"/>
                  <a:pt x="362816" y="155218"/>
                </a:cubicBezTo>
                <a:lnTo>
                  <a:pt x="362811" y="155223"/>
                </a:lnTo>
                <a:lnTo>
                  <a:pt x="362816" y="155228"/>
                </a:lnTo>
                <a:cubicBezTo>
                  <a:pt x="337804" y="172838"/>
                  <a:pt x="320883" y="194117"/>
                  <a:pt x="315089" y="220990"/>
                </a:cubicBezTo>
                <a:lnTo>
                  <a:pt x="313117" y="249795"/>
                </a:lnTo>
                <a:lnTo>
                  <a:pt x="318768" y="277931"/>
                </a:lnTo>
                <a:cubicBezTo>
                  <a:pt x="327994" y="303889"/>
                  <a:pt x="347613" y="323333"/>
                  <a:pt x="374587" y="336541"/>
                </a:cubicBezTo>
                <a:lnTo>
                  <a:pt x="374586" y="336544"/>
                </a:lnTo>
                <a:lnTo>
                  <a:pt x="374587" y="336545"/>
                </a:lnTo>
                <a:cubicBezTo>
                  <a:pt x="370663" y="346329"/>
                  <a:pt x="367394" y="356112"/>
                  <a:pt x="362816" y="365243"/>
                </a:cubicBezTo>
                <a:cubicBezTo>
                  <a:pt x="350391" y="391984"/>
                  <a:pt x="334697" y="415464"/>
                  <a:pt x="315079" y="436335"/>
                </a:cubicBezTo>
                <a:cubicBezTo>
                  <a:pt x="294153" y="458510"/>
                  <a:pt x="269957" y="463076"/>
                  <a:pt x="242492" y="451336"/>
                </a:cubicBezTo>
                <a:cubicBezTo>
                  <a:pt x="232683" y="447423"/>
                  <a:pt x="222874" y="443509"/>
                  <a:pt x="213065" y="441553"/>
                </a:cubicBezTo>
                <a:cubicBezTo>
                  <a:pt x="195409" y="437639"/>
                  <a:pt x="179060" y="439596"/>
                  <a:pt x="162058" y="446118"/>
                </a:cubicBezTo>
                <a:cubicBezTo>
                  <a:pt x="153557" y="449379"/>
                  <a:pt x="144402" y="453293"/>
                  <a:pt x="135900" y="455902"/>
                </a:cubicBezTo>
                <a:cubicBezTo>
                  <a:pt x="117590" y="461119"/>
                  <a:pt x="101896" y="457206"/>
                  <a:pt x="87509" y="446118"/>
                </a:cubicBezTo>
                <a:cubicBezTo>
                  <a:pt x="71161" y="432422"/>
                  <a:pt x="59390" y="416116"/>
                  <a:pt x="47619" y="399159"/>
                </a:cubicBezTo>
                <a:cubicBezTo>
                  <a:pt x="24731" y="365243"/>
                  <a:pt x="10345" y="328067"/>
                  <a:pt x="3805" y="288281"/>
                </a:cubicBezTo>
                <a:cubicBezTo>
                  <a:pt x="1190" y="273280"/>
                  <a:pt x="-282" y="258279"/>
                  <a:pt x="45" y="243360"/>
                </a:cubicBezTo>
                <a:lnTo>
                  <a:pt x="46" y="243357"/>
                </a:lnTo>
                <a:lnTo>
                  <a:pt x="45" y="243352"/>
                </a:lnTo>
                <a:cubicBezTo>
                  <a:pt x="372" y="228432"/>
                  <a:pt x="2498" y="213594"/>
                  <a:pt x="7075" y="198918"/>
                </a:cubicBezTo>
                <a:cubicBezTo>
                  <a:pt x="21462" y="151957"/>
                  <a:pt x="50889" y="121954"/>
                  <a:pt x="99934" y="112823"/>
                </a:cubicBezTo>
                <a:cubicBezTo>
                  <a:pt x="116936" y="109561"/>
                  <a:pt x="132631" y="112823"/>
                  <a:pt x="148979" y="118041"/>
                </a:cubicBezTo>
                <a:cubicBezTo>
                  <a:pt x="159442" y="121954"/>
                  <a:pt x="169905" y="126520"/>
                  <a:pt x="180368" y="129781"/>
                </a:cubicBezTo>
                <a:cubicBezTo>
                  <a:pt x="186907" y="131738"/>
                  <a:pt x="193447" y="131738"/>
                  <a:pt x="199986" y="129781"/>
                </a:cubicBezTo>
                <a:cubicBezTo>
                  <a:pt x="212411" y="125215"/>
                  <a:pt x="224182" y="120650"/>
                  <a:pt x="236607" y="116736"/>
                </a:cubicBezTo>
                <a:cubicBezTo>
                  <a:pt x="256552" y="110214"/>
                  <a:pt x="275516" y="108746"/>
                  <a:pt x="293499" y="112089"/>
                </a:cubicBezTo>
                <a:close/>
                <a:moveTo>
                  <a:pt x="278458" y="0"/>
                </a:moveTo>
                <a:cubicBezTo>
                  <a:pt x="284998" y="53482"/>
                  <a:pt x="235953" y="108921"/>
                  <a:pt x="186907" y="105008"/>
                </a:cubicBezTo>
                <a:lnTo>
                  <a:pt x="186962" y="104536"/>
                </a:lnTo>
                <a:lnTo>
                  <a:pt x="185212" y="104892"/>
                </a:lnTo>
                <a:cubicBezTo>
                  <a:pt x="179379" y="56681"/>
                  <a:pt x="222800" y="2607"/>
                  <a:pt x="275941" y="1"/>
                </a:cubicBezTo>
                <a:lnTo>
                  <a:pt x="275855" y="73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>
              <a:defRPr/>
            </a:pPr>
            <a:endParaRPr lang="en-US" sz="3599">
              <a:latin typeface="Poppins" pitchFamily="2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00EFCF-5327-CE5F-018A-457326B5739E}"/>
              </a:ext>
            </a:extLst>
          </p:cNvPr>
          <p:cNvSpPr txBox="1">
            <a:spLocks/>
          </p:cNvSpPr>
          <p:nvPr/>
        </p:nvSpPr>
        <p:spPr>
          <a:xfrm>
            <a:off x="423955" y="4237078"/>
            <a:ext cx="4790304" cy="201644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3600" b="1" dirty="0">
                <a:solidFill>
                  <a:schemeClr val="accent6"/>
                </a:solidFill>
                <a:latin typeface="Telstra Display" panose="020B0504040000000004" pitchFamily="34" charset="77"/>
                <a:ea typeface="Telstra Display" panose="020B0504040000000004" pitchFamily="34" charset="77"/>
              </a:rPr>
              <a:t>جوجل اندرويد</a:t>
            </a:r>
            <a:endParaRPr lang="en-AU" sz="3600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ar-SA" dirty="0"/>
              <a:t>لهواتف سامسونج، جوجل، موتورولا،</a:t>
            </a:r>
            <a:endParaRPr lang="ar-EG" dirty="0"/>
          </a:p>
          <a:p>
            <a:pPr marL="0" indent="0" algn="r">
              <a:lnSpc>
                <a:spcPct val="120000"/>
              </a:lnSpc>
              <a:buNone/>
            </a:pPr>
            <a:r>
              <a:rPr lang="ar-SA" dirty="0"/>
              <a:t> إل جي والمزيد</a:t>
            </a:r>
            <a:r>
              <a:rPr lang="ar-EG" dirty="0"/>
              <a:t>!</a:t>
            </a:r>
            <a:endParaRPr lang="en-AU" b="1" dirty="0">
              <a:solidFill>
                <a:schemeClr val="accent6"/>
              </a:solidFill>
              <a:latin typeface="Telstra Display" panose="020B0504040000000004" pitchFamily="34" charset="77"/>
              <a:ea typeface="Telstra Display" panose="020B0504040000000004" pitchFamily="34" charset="77"/>
            </a:endParaRPr>
          </a:p>
        </p:txBody>
      </p:sp>
      <p:pic>
        <p:nvPicPr>
          <p:cNvPr id="8" name="Picture 7" descr="android logo">
            <a:extLst>
              <a:ext uri="{FF2B5EF4-FFF2-40B4-BE49-F238E27FC236}">
                <a16:creationId xmlns:a16="http://schemas.microsoft.com/office/drawing/2014/main" id="{45F19D24-461B-A3F2-A795-C8B4F61C150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9030" y="2277816"/>
            <a:ext cx="1645229" cy="164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7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3B074-722E-4ED0-FE65-539BB5F66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/>
              <a:t>       </a:t>
            </a:r>
            <a:r>
              <a:rPr lang="ar-SA"/>
              <a:t>ماذا يمكنك أن تفعل باستخدام الهاتف الذكي؟</a:t>
            </a:r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83B556-60FC-7662-85CF-3B297D4D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9464" y="2470129"/>
            <a:ext cx="736600" cy="698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34FC2A-7AB4-6771-75FC-E3FCEBAC7C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5576" y="3441500"/>
            <a:ext cx="698500" cy="67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B0483-0520-4495-5F72-C7E6A6104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144" y="1637354"/>
            <a:ext cx="698500" cy="67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95DE11-E8C0-7681-6EC9-C8AEC586D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6" y="1543025"/>
            <a:ext cx="698500" cy="673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7DB4ED-2FAB-A191-303B-78BCA4FAD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198" y="3559132"/>
            <a:ext cx="698500" cy="711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AD78FD-C7DE-D4EC-C1BF-CC7BF932C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3826" y="4444921"/>
            <a:ext cx="762000" cy="644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50AA90-70F4-C315-94CE-32317046A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8044" y="4434746"/>
            <a:ext cx="736600" cy="76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57EDA8-AE75-9196-1632-58339BCE8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1148" y="5506104"/>
            <a:ext cx="736600" cy="736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8B19E4-B5FE-780E-73F0-9477BC27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66144" y="2652085"/>
            <a:ext cx="698500" cy="6731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3D60C75-0A31-B354-633C-487D7CD924E6}"/>
              </a:ext>
            </a:extLst>
          </p:cNvPr>
          <p:cNvSpPr txBox="1">
            <a:spLocks/>
          </p:cNvSpPr>
          <p:nvPr/>
        </p:nvSpPr>
        <p:spPr>
          <a:xfrm>
            <a:off x="8716306" y="1654484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الاتصال</a:t>
            </a: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DC4B44-FCD9-CE3F-0F19-8E7FDDC725D5}"/>
              </a:ext>
            </a:extLst>
          </p:cNvPr>
          <p:cNvSpPr txBox="1">
            <a:spLocks/>
          </p:cNvSpPr>
          <p:nvPr/>
        </p:nvSpPr>
        <p:spPr>
          <a:xfrm>
            <a:off x="8418694" y="2572670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رسالة نصية</a:t>
            </a:r>
            <a:endParaRPr lang="en-AU" sz="20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2A72210-1868-9C8D-4AAD-72BBC64071F2}"/>
              </a:ext>
            </a:extLst>
          </p:cNvPr>
          <p:cNvSpPr txBox="1">
            <a:spLocks/>
          </p:cNvSpPr>
          <p:nvPr/>
        </p:nvSpPr>
        <p:spPr>
          <a:xfrm>
            <a:off x="8009176" y="3573663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البريد الالكتروني</a:t>
            </a: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265D8A8-6354-0104-0603-C042D959161F}"/>
              </a:ext>
            </a:extLst>
          </p:cNvPr>
          <p:cNvSpPr txBox="1">
            <a:spLocks/>
          </p:cNvSpPr>
          <p:nvPr/>
        </p:nvSpPr>
        <p:spPr>
          <a:xfrm>
            <a:off x="7683873" y="4459044"/>
            <a:ext cx="2732903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sz="2000" dirty="0"/>
              <a:t>الوصول إلى الإنترنت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36FDB23-1F4D-F8CA-0F26-A5F1665551A7}"/>
              </a:ext>
            </a:extLst>
          </p:cNvPr>
          <p:cNvSpPr txBox="1">
            <a:spLocks/>
          </p:cNvSpPr>
          <p:nvPr/>
        </p:nvSpPr>
        <p:spPr>
          <a:xfrm>
            <a:off x="8373277" y="5494235"/>
            <a:ext cx="3363098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 dirty="0"/>
              <a:t>لعب الالعاب</a:t>
            </a:r>
            <a:endParaRPr lang="en-AU" sz="20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C117A28-BF3B-8382-F1E9-F98029D472D8}"/>
              </a:ext>
            </a:extLst>
          </p:cNvPr>
          <p:cNvSpPr txBox="1">
            <a:spLocks/>
          </p:cNvSpPr>
          <p:nvPr/>
        </p:nvSpPr>
        <p:spPr>
          <a:xfrm>
            <a:off x="1423694" y="1724832"/>
            <a:ext cx="3239530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sz="2000"/>
              <a:t>التقاط الصور والفيديوهات</a:t>
            </a:r>
            <a:endParaRPr lang="en-AU" sz="200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E97B088-2812-CD28-93EC-DB8E0E7BC3CB}"/>
              </a:ext>
            </a:extLst>
          </p:cNvPr>
          <p:cNvSpPr txBox="1">
            <a:spLocks/>
          </p:cNvSpPr>
          <p:nvPr/>
        </p:nvSpPr>
        <p:spPr>
          <a:xfrm>
            <a:off x="1492174" y="2725603"/>
            <a:ext cx="3091249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sz="2000"/>
              <a:t>مكالمات فيديو / فيس تايم</a:t>
            </a:r>
            <a:endParaRPr lang="en-AU" sz="200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42EDB47-18AF-FC01-1E80-C917D0D74F39}"/>
              </a:ext>
            </a:extLst>
          </p:cNvPr>
          <p:cNvSpPr txBox="1">
            <a:spLocks/>
          </p:cNvSpPr>
          <p:nvPr/>
        </p:nvSpPr>
        <p:spPr>
          <a:xfrm>
            <a:off x="2944691" y="3605898"/>
            <a:ext cx="205200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ar-EG" sz="2000"/>
              <a:t>تسوّق</a:t>
            </a:r>
            <a:endParaRPr lang="en-AU" sz="200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E0FCE5C9-4EA4-9D10-CC61-27A20D74ACEC}"/>
              </a:ext>
            </a:extLst>
          </p:cNvPr>
          <p:cNvSpPr txBox="1">
            <a:spLocks/>
          </p:cNvSpPr>
          <p:nvPr/>
        </p:nvSpPr>
        <p:spPr>
          <a:xfrm>
            <a:off x="2236576" y="4538024"/>
            <a:ext cx="2052000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sz="2000"/>
              <a:t>الخدمات ال</a:t>
            </a:r>
            <a:r>
              <a:rPr lang="ar-EG" sz="2000"/>
              <a:t>بنكية</a:t>
            </a:r>
            <a:endParaRPr lang="en-AU" sz="200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BCE75FCE-104A-6782-67C8-B71B41F2FB6E}"/>
              </a:ext>
            </a:extLst>
          </p:cNvPr>
          <p:cNvSpPr txBox="1">
            <a:spLocks/>
          </p:cNvSpPr>
          <p:nvPr/>
        </p:nvSpPr>
        <p:spPr>
          <a:xfrm>
            <a:off x="652819" y="5654728"/>
            <a:ext cx="3239530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sz="2000"/>
              <a:t>استخدام تطبيقات المواصلات العامة</a:t>
            </a:r>
            <a:endParaRPr lang="en-AU" sz="200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6790385-3A23-34C7-A0FB-EC171CE831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05576" y="5364905"/>
            <a:ext cx="7112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4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A792-51F7-A2F3-550A-4B79CF5E9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5C6CD-E891-63DE-7FF4-EA665D53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EG"/>
              <a:t>       </a:t>
            </a:r>
            <a:r>
              <a:rPr lang="ar-SA"/>
              <a:t>ماذا يمكنك أن تفعل باستخدام الهاتف الذكي؟</a:t>
            </a:r>
            <a:endParaRPr lang="en-AU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6118BBC-8A3E-1E84-DD86-EDD489711152}"/>
              </a:ext>
            </a:extLst>
          </p:cNvPr>
          <p:cNvSpPr txBox="1">
            <a:spLocks/>
          </p:cNvSpPr>
          <p:nvPr/>
        </p:nvSpPr>
        <p:spPr>
          <a:xfrm>
            <a:off x="7941530" y="1889867"/>
            <a:ext cx="2052000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sz="2000" dirty="0"/>
              <a:t>التحقق من الوقت</a:t>
            </a:r>
            <a:endParaRPr lang="en-AU" sz="200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DA40C9F-7D78-F5D7-C56D-738D6EC3F8ED}"/>
              </a:ext>
            </a:extLst>
          </p:cNvPr>
          <p:cNvSpPr txBox="1">
            <a:spLocks/>
          </p:cNvSpPr>
          <p:nvPr/>
        </p:nvSpPr>
        <p:spPr>
          <a:xfrm>
            <a:off x="7362398" y="2778833"/>
            <a:ext cx="2967682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sz="2000"/>
              <a:t>ضبط المنبهات والمؤقتات</a:t>
            </a:r>
            <a:endParaRPr lang="en-AU" sz="200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C4E1C4A-BE29-CB0C-0A4D-209732836D4A}"/>
              </a:ext>
            </a:extLst>
          </p:cNvPr>
          <p:cNvSpPr txBox="1">
            <a:spLocks/>
          </p:cNvSpPr>
          <p:nvPr/>
        </p:nvSpPr>
        <p:spPr>
          <a:xfrm>
            <a:off x="6059028" y="3636635"/>
            <a:ext cx="3523736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 dirty="0"/>
              <a:t>التنق</a:t>
            </a:r>
            <a:r>
              <a:rPr lang="ar-EG" sz="2000" dirty="0"/>
              <a:t>ّ</a:t>
            </a:r>
            <a:r>
              <a:rPr lang="ar-SA" sz="2000" dirty="0"/>
              <a:t>ل باستخدام نظام تحديد المواقع (الخرائط)</a:t>
            </a:r>
            <a:endParaRPr lang="en-AU" sz="2000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F84DF98-067E-0F22-95AC-C5FA2B4A3B3A}"/>
              </a:ext>
            </a:extLst>
          </p:cNvPr>
          <p:cNvSpPr txBox="1">
            <a:spLocks/>
          </p:cNvSpPr>
          <p:nvPr/>
        </p:nvSpPr>
        <p:spPr>
          <a:xfrm>
            <a:off x="7724199" y="4758399"/>
            <a:ext cx="2732903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sz="2000" dirty="0"/>
              <a:t>استخدام الآلة الحاسبة</a:t>
            </a:r>
            <a:endParaRPr lang="en-AU" sz="200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CC06C4C-152F-C82D-F89A-5864DBA7576F}"/>
              </a:ext>
            </a:extLst>
          </p:cNvPr>
          <p:cNvSpPr txBox="1">
            <a:spLocks/>
          </p:cNvSpPr>
          <p:nvPr/>
        </p:nvSpPr>
        <p:spPr>
          <a:xfrm>
            <a:off x="7545025" y="5546182"/>
            <a:ext cx="3363098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sz="2000" dirty="0"/>
              <a:t>حفظ المواعيد في التقويم</a:t>
            </a:r>
            <a:endParaRPr lang="en-AU" sz="2000" dirty="0"/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B2C0EB5-D07F-BD2B-D505-58AD7466A1C0}"/>
              </a:ext>
            </a:extLst>
          </p:cNvPr>
          <p:cNvSpPr txBox="1">
            <a:spLocks/>
          </p:cNvSpPr>
          <p:nvPr/>
        </p:nvSpPr>
        <p:spPr>
          <a:xfrm>
            <a:off x="2973095" y="1889867"/>
            <a:ext cx="3239530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sz="2000"/>
              <a:t>معرفة حالة الطقس</a:t>
            </a:r>
            <a:endParaRPr lang="en-AU" sz="200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7D65B7E-FD26-1B1A-DCF3-BE5D8F79BE8D}"/>
              </a:ext>
            </a:extLst>
          </p:cNvPr>
          <p:cNvSpPr txBox="1">
            <a:spLocks/>
          </p:cNvSpPr>
          <p:nvPr/>
        </p:nvSpPr>
        <p:spPr>
          <a:xfrm>
            <a:off x="2710114" y="2842286"/>
            <a:ext cx="3239530" cy="44275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EG" sz="2000"/>
              <a:t>الاستماع الى الموسيقى</a:t>
            </a:r>
            <a:endParaRPr lang="en-AU" sz="200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D0C09AD-4905-45D5-451D-8272DEBACD91}"/>
              </a:ext>
            </a:extLst>
          </p:cNvPr>
          <p:cNvSpPr txBox="1">
            <a:spLocks/>
          </p:cNvSpPr>
          <p:nvPr/>
        </p:nvSpPr>
        <p:spPr>
          <a:xfrm>
            <a:off x="2973095" y="3831398"/>
            <a:ext cx="3091249" cy="43935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sz="2000"/>
              <a:t>مشاهدة الفيديوهات</a:t>
            </a:r>
            <a:endParaRPr lang="en-AU" sz="200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EDAA1EE-2D06-96B6-837A-4FEC2D599E67}"/>
              </a:ext>
            </a:extLst>
          </p:cNvPr>
          <p:cNvSpPr txBox="1">
            <a:spLocks/>
          </p:cNvSpPr>
          <p:nvPr/>
        </p:nvSpPr>
        <p:spPr>
          <a:xfrm>
            <a:off x="1921990" y="4713183"/>
            <a:ext cx="2767743" cy="80868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ar-SA" sz="2000"/>
              <a:t>الاستماع إلى البودكاست والكتب الصوتية</a:t>
            </a:r>
            <a:endParaRPr lang="en-AU" sz="200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22201FF-40E2-3D6B-BEFB-7679041D9712}"/>
              </a:ext>
            </a:extLst>
          </p:cNvPr>
          <p:cNvSpPr txBox="1">
            <a:spLocks/>
          </p:cNvSpPr>
          <p:nvPr/>
        </p:nvSpPr>
        <p:spPr>
          <a:xfrm>
            <a:off x="730423" y="5567791"/>
            <a:ext cx="4129218" cy="58285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ar-SA" b="1"/>
              <a:t>والمزيد غير ذلك!</a:t>
            </a:r>
            <a:endParaRPr lang="en-AU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481836-FFD0-5526-6F95-508E3DEE1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1580" y="1671510"/>
            <a:ext cx="723900" cy="7366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E92646-AA49-CB2F-153C-75E85FFBD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580" y="2639453"/>
            <a:ext cx="698500" cy="7493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90EF0FA-6364-E273-1947-00AF6419A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101" y="4598626"/>
            <a:ext cx="698500" cy="711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908513-649E-2805-8E6F-193CD75D7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931" y="3620790"/>
            <a:ext cx="749300" cy="711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85B36EA-C722-B844-6DE9-F699830CF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1144" y="2710189"/>
            <a:ext cx="698500" cy="711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B571444-7AE8-477F-3C7F-0690B047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0683" y="3588907"/>
            <a:ext cx="698500" cy="8255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FFCB91-AB0C-37A3-C700-1DC373FC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0683" y="5475821"/>
            <a:ext cx="711200" cy="736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BF54227-E495-2776-1632-3B5EC6B6E2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0683" y="4608923"/>
            <a:ext cx="762000" cy="7747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9A52528-8EEB-B589-3E5D-CE1DE67C3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8663" y="1658325"/>
            <a:ext cx="7493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09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34" grpId="0"/>
      <p:bldP spid="22" grpId="0"/>
      <p:bldP spid="23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04C46-76DD-30E4-2433-253F13AA1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4" y="1535994"/>
            <a:ext cx="11399450" cy="458298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F47F886-ACF8-7238-7870-41D6453B9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  <a:spcBef>
                <a:spcPts val="0"/>
              </a:spcBef>
            </a:pPr>
            <a:r>
              <a:rPr lang="ar-SA" dirty="0">
                <a:solidFill>
                  <a:schemeClr val="bg1"/>
                </a:solidFill>
              </a:rPr>
              <a:t>لأي غرض تستخدم هاتفك حالياً؟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A9A5-D1A4-8378-EF21-976612322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009" y="617956"/>
            <a:ext cx="10515600" cy="1325563"/>
          </a:xfrm>
        </p:spPr>
        <p:txBody>
          <a:bodyPr/>
          <a:lstStyle/>
          <a:p>
            <a:pPr algn="r"/>
            <a:r>
              <a:rPr lang="ar-EG" dirty="0"/>
              <a:t>         </a:t>
            </a:r>
            <a:r>
              <a:rPr lang="ar-SA" dirty="0"/>
              <a:t>خطط الهاتف المحمول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2DB87-85C9-B615-24F6-7D4D6EEBA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421" y="2085954"/>
            <a:ext cx="736600" cy="698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A6D4B9-17CA-E73F-236B-50543A3C9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496" y="2098654"/>
            <a:ext cx="6985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ADE5AC-6EE7-96BA-CD69-5B60BDAC1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052" y="2073254"/>
            <a:ext cx="762000" cy="7239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7B65F2-D3C1-E929-CE9F-6F1A6F2B9CAD}"/>
              </a:ext>
            </a:extLst>
          </p:cNvPr>
          <p:cNvSpPr txBox="1">
            <a:spLocks/>
          </p:cNvSpPr>
          <p:nvPr/>
        </p:nvSpPr>
        <p:spPr>
          <a:xfrm>
            <a:off x="952499" y="1602622"/>
            <a:ext cx="9386455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SA" sz="2000" b="1" dirty="0"/>
              <a:t>تغطي الخطط</a:t>
            </a:r>
            <a:r>
              <a:rPr lang="ar-EG" sz="2000" b="1" dirty="0"/>
              <a:t>:</a:t>
            </a:r>
            <a:endParaRPr lang="en-AU" sz="2000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6FB0A4B-CD50-BE54-0E2D-A241F09440FF}"/>
              </a:ext>
            </a:extLst>
          </p:cNvPr>
          <p:cNvSpPr txBox="1">
            <a:spLocks/>
          </p:cNvSpPr>
          <p:nvPr/>
        </p:nvSpPr>
        <p:spPr>
          <a:xfrm>
            <a:off x="6845239" y="2829172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2000" dirty="0"/>
              <a:t>المكالمات (دقائق الصوت)</a:t>
            </a:r>
            <a:endParaRPr lang="en-AU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D927BFB-C3DC-0E14-F55A-D385D972C06C}"/>
              </a:ext>
            </a:extLst>
          </p:cNvPr>
          <p:cNvSpPr txBox="1">
            <a:spLocks/>
          </p:cNvSpPr>
          <p:nvPr/>
        </p:nvSpPr>
        <p:spPr>
          <a:xfrm>
            <a:off x="3988143" y="2846201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2000" dirty="0"/>
              <a:t>الرسائل النصية</a:t>
            </a:r>
            <a:r>
              <a:rPr lang="ar-EG" sz="2000" dirty="0"/>
              <a:t> </a:t>
            </a:r>
          </a:p>
          <a:p>
            <a:pPr marL="0" indent="0" algn="ctr">
              <a:buNone/>
            </a:pPr>
            <a:r>
              <a:rPr lang="ar-EG" sz="2000" dirty="0"/>
              <a:t>)</a:t>
            </a:r>
            <a:r>
              <a:rPr lang="en-AU" sz="2000" dirty="0"/>
              <a:t>SMS</a:t>
            </a:r>
            <a:r>
              <a:rPr lang="ar-EG" sz="2000" dirty="0"/>
              <a:t>رسائل </a:t>
            </a:r>
            <a:r>
              <a:rPr lang="en-AU" sz="2000" dirty="0"/>
              <a:t>)</a:t>
            </a:r>
            <a:endParaRPr lang="ar-EG" sz="2000" dirty="0"/>
          </a:p>
          <a:p>
            <a:pPr marL="0" indent="0" algn="ctr">
              <a:buNone/>
            </a:pP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C8E736-97CD-6C81-619D-63EB59FE6012}"/>
              </a:ext>
            </a:extLst>
          </p:cNvPr>
          <p:cNvSpPr txBox="1">
            <a:spLocks/>
          </p:cNvSpPr>
          <p:nvPr/>
        </p:nvSpPr>
        <p:spPr>
          <a:xfrm>
            <a:off x="1315712" y="2829172"/>
            <a:ext cx="4215714" cy="69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ar-SA" sz="2000"/>
              <a:t>البيانات (الإنترنت)</a:t>
            </a:r>
            <a:endParaRPr lang="en-AU" sz="200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7640505-60A1-C0A9-6F9E-39FCCF22C9DF}"/>
              </a:ext>
            </a:extLst>
          </p:cNvPr>
          <p:cNvSpPr txBox="1">
            <a:spLocks/>
          </p:cNvSpPr>
          <p:nvPr/>
        </p:nvSpPr>
        <p:spPr>
          <a:xfrm>
            <a:off x="5195734" y="4891890"/>
            <a:ext cx="4215714" cy="169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EG" sz="2000" b="1" dirty="0"/>
              <a:t>1. </a:t>
            </a:r>
            <a:r>
              <a:rPr lang="ar-SA" sz="2000" b="1" dirty="0"/>
              <a:t>الدفع لاحقاً</a:t>
            </a:r>
            <a:r>
              <a:rPr lang="ar-EG" sz="2000" b="1" dirty="0"/>
              <a:t>:</a:t>
            </a:r>
            <a:r>
              <a:rPr lang="ar-SA" sz="2000" b="1" dirty="0"/>
              <a:t> </a:t>
            </a:r>
            <a:endParaRPr lang="ar-EG" sz="2000" b="1" dirty="0"/>
          </a:p>
          <a:p>
            <a:pPr marL="540000" algn="r" rtl="1"/>
            <a:r>
              <a:rPr lang="ar-SA" sz="2000" dirty="0"/>
              <a:t>يشمل رسوم شهري</a:t>
            </a:r>
            <a:r>
              <a:rPr lang="ar-EG" sz="2000" dirty="0"/>
              <a:t>ة</a:t>
            </a:r>
          </a:p>
          <a:p>
            <a:pPr marL="540000" algn="r" rtl="1"/>
            <a:r>
              <a:rPr lang="ar-SA" sz="2000" dirty="0"/>
              <a:t>قد يشمل عقداً</a:t>
            </a:r>
            <a:endParaRPr lang="ar-EG" sz="2000" dirty="0"/>
          </a:p>
          <a:p>
            <a:pPr marL="540000" algn="r" rtl="1"/>
            <a:r>
              <a:rPr lang="ar-SA" sz="2000" dirty="0"/>
              <a:t>قد يكون الهاتف مشمولاً</a:t>
            </a:r>
            <a:endParaRPr lang="en-AU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F4C92-0AA8-3CE0-EAFE-DFA8FA064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5239" y="3814616"/>
            <a:ext cx="3493715" cy="302490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EG" sz="2000" b="1" dirty="0"/>
              <a:t>هناك نوعان:</a:t>
            </a:r>
            <a:endParaRPr lang="en-AU" sz="20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07A415-1A0A-4C0E-E199-13F952344D6E}"/>
              </a:ext>
            </a:extLst>
          </p:cNvPr>
          <p:cNvSpPr txBox="1">
            <a:spLocks/>
          </p:cNvSpPr>
          <p:nvPr/>
        </p:nvSpPr>
        <p:spPr>
          <a:xfrm>
            <a:off x="1315712" y="4848075"/>
            <a:ext cx="4215714" cy="957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00000"/>
              </a:lnSpc>
              <a:spcBef>
                <a:spcPts val="600"/>
              </a:spcBef>
              <a:buNone/>
            </a:pPr>
            <a:r>
              <a:rPr lang="ar-EG" sz="2000" b="1" dirty="0"/>
              <a:t>2. </a:t>
            </a:r>
            <a:r>
              <a:rPr lang="ar-SA" sz="2000" b="1" dirty="0"/>
              <a:t>الدفع المس</a:t>
            </a:r>
            <a:r>
              <a:rPr lang="ar-EG" sz="2000" b="1" dirty="0"/>
              <a:t>بق:</a:t>
            </a:r>
          </a:p>
          <a:p>
            <a:pPr marL="540000" algn="r" rtl="1">
              <a:lnSpc>
                <a:spcPct val="100000"/>
              </a:lnSpc>
              <a:spcBef>
                <a:spcPts val="600"/>
              </a:spcBef>
            </a:pPr>
            <a:r>
              <a:rPr lang="ar-SA" sz="2000" dirty="0"/>
              <a:t>الدفع مقدماً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27335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AATUC-1823800632-107844</_dlc_DocId>
    <_dlc_DocIdUrl xmlns="2a7a03ce-2042-4c5f-90e9-1f29c56988a9">
      <Url>https://teamtelstra.sharepoint.com/sites/DigitalSystems/_layouts/15/DocIdRedir.aspx?ID=AATUC-1823800632-107844</Url>
      <Description>AATUC-1823800632-107844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A59F7BE-D733-4193-8A30-37D7618E56CC}"/>
</file>

<file path=customXml/itemProps2.xml><?xml version="1.0" encoding="utf-8"?>
<ds:datastoreItem xmlns:ds="http://schemas.openxmlformats.org/officeDocument/2006/customXml" ds:itemID="{773874E4-5087-4DC4-9EC0-04FCA13D20AA}">
  <ds:schemaRefs>
    <ds:schemaRef ds:uri="http://purl.org/dc/dcmitype/"/>
    <ds:schemaRef ds:uri="f6156fdc-1b67-4e65-a7eb-2d097edf2cd6"/>
    <ds:schemaRef ds:uri="http://schemas.microsoft.com/office/infopath/2007/PartnerControls"/>
    <ds:schemaRef ds:uri="http://purl.org/dc/terms/"/>
    <ds:schemaRef ds:uri="http://schemas.microsoft.com/office/2006/documentManagement/types"/>
    <ds:schemaRef ds:uri="c7b56d83-7d92-4d5e-8552-dd44030ff6cf"/>
    <ds:schemaRef ds:uri="http://www.w3.org/XML/1998/namespace"/>
    <ds:schemaRef ds:uri="http://purl.org/dc/elements/1.1/"/>
    <ds:schemaRef ds:uri="http://schemas.openxmlformats.org/package/2006/metadata/core-properties"/>
    <ds:schemaRef ds:uri="9c7b2f30-2231-41e0-b86a-1257079ed7b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E748B81-4636-4F32-A98D-52FA70440EA6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3010</TotalTime>
  <Words>671</Words>
  <Application>Microsoft Office PowerPoint</Application>
  <PresentationFormat>Widescreen</PresentationFormat>
  <Paragraphs>152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Telstra Display</vt:lpstr>
      <vt:lpstr>Aptos</vt:lpstr>
      <vt:lpstr>Poppins</vt:lpstr>
      <vt:lpstr>Arial</vt:lpstr>
      <vt:lpstr>Telstra Text Medium</vt:lpstr>
      <vt:lpstr>Telstra Text</vt:lpstr>
      <vt:lpstr>Office Theme</vt:lpstr>
      <vt:lpstr>   تعرّف على هاتفك الذكي </vt:lpstr>
      <vt:lpstr>الإعتراف بأصحاب الأرض الأصليين</vt:lpstr>
      <vt:lpstr>             مخرجات التعلم</vt:lpstr>
      <vt:lpstr>ما هو الشيء الذي تود أن تشعر بمزيد من الثقة تجاهه بحلول نهاية اليوم؟</vt:lpstr>
      <vt:lpstr>       ما هو الهاتف الذكي؟</vt:lpstr>
      <vt:lpstr>       ماذا يمكنك أن تفعل باستخدام الهاتف الذكي؟</vt:lpstr>
      <vt:lpstr>       ماذا يمكنك أن تفعل باستخدام الهاتف الذكي؟</vt:lpstr>
      <vt:lpstr>لأي غرض تستخدم هاتفك حالياً؟</vt:lpstr>
      <vt:lpstr>         خطط الهاتف المحمول</vt:lpstr>
      <vt:lpstr>       الخصائص المادية الأساسية</vt:lpstr>
      <vt:lpstr>       هيا نغلق هاتفك ونشغّله</vt:lpstr>
      <vt:lpstr>        لنجرّب هذه الحركات على شاشة الهاتف...</vt:lpstr>
      <vt:lpstr>لنفتح هذه التطبيقات...                                       </vt:lpstr>
      <vt:lpstr>المساعدون الافتراضيون                                    </vt:lpstr>
      <vt:lpstr> لنقم بضبط الإعدادات…                                     </vt:lpstr>
      <vt:lpstr>أي إعداد قمت بتغييره؟</vt:lpstr>
      <vt:lpstr>لنقضي بعض الوقت في الإجابة على أسئلتك منذ بداية الجلسة.</vt:lpstr>
      <vt:lpstr>        لنراجع ما تعلمته...</vt:lpstr>
      <vt:lpstr>ماهي الفكرة الرئيسية التي استخلصتها؟</vt:lpstr>
      <vt:lpstr>ماهي ثلاثة اشياء ستجربها خلال الأسبوع القادم؟</vt:lpstr>
      <vt:lpstr>Tech Savvy  Seniors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Telstra Tech Savvy Seniors Module 1 Presentation - Arabic</dc:title>
  <dc:creator>Telstra</dc:creator>
  <cp:keywords>Telstra, Tech Savvy Seniors Module 1, Presentation, Arabic</cp:keywords>
  <cp:lastModifiedBy>Liam Greenaway</cp:lastModifiedBy>
  <cp:revision>13</cp:revision>
  <dcterms:created xsi:type="dcterms:W3CDTF">2025-08-11T23:44:16Z</dcterms:created>
  <dcterms:modified xsi:type="dcterms:W3CDTF">2026-04-12T23:13:42Z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9a4aae3d-8578-4267-8d6f-f2be84b6494e</vt:lpwstr>
  </property>
</Properties>
</file>