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Metadata/LabelInfo.xml" ContentType="application/vnd.ms-office.classificationlabel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7"/>
  </p:notesMasterIdLst>
  <p:sldIdLst>
    <p:sldId id="256" r:id="rId5"/>
    <p:sldId id="257" r:id="rId6"/>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4C23"/>
    <a:srgbClr val="F9FEFF"/>
    <a:srgbClr val="66CEF6"/>
    <a:srgbClr val="EBF9FE"/>
    <a:srgbClr val="FFFFFF"/>
    <a:srgbClr val="F9F4EA"/>
    <a:srgbClr val="BFE7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608CFD-1EA4-491F-A0EF-D2598684AD28}" v="16" dt="2026-04-10T01:35:31.7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67" autoAdjust="0"/>
    <p:restoredTop sz="86441" autoAdjust="0"/>
  </p:normalViewPr>
  <p:slideViewPr>
    <p:cSldViewPr snapToGrid="0">
      <p:cViewPr varScale="1">
        <p:scale>
          <a:sx n="63" d="100"/>
          <a:sy n="63" d="100"/>
        </p:scale>
        <p:origin x="618" y="28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 Id="rId14" Type="http://schemas.openxmlformats.org/officeDocument/2006/relationships/customXml" Target="../customXml/item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am Greenaway" userId="c706b77f-c5cf-4f95-aa99-ddd5c18db2ba" providerId="ADAL" clId="{CD29965E-20E4-4A5E-829B-8DEE0A5499D5}"/>
    <pc:docChg chg="modSld">
      <pc:chgData name="Liam Greenaway" userId="c706b77f-c5cf-4f95-aa99-ddd5c18db2ba" providerId="ADAL" clId="{CD29965E-20E4-4A5E-829B-8DEE0A5499D5}" dt="2026-04-10T01:35:31.779" v="48" actId="13244"/>
      <pc:docMkLst>
        <pc:docMk/>
      </pc:docMkLst>
      <pc:sldChg chg="modSp mod">
        <pc:chgData name="Liam Greenaway" userId="c706b77f-c5cf-4f95-aa99-ddd5c18db2ba" providerId="ADAL" clId="{CD29965E-20E4-4A5E-829B-8DEE0A5499D5}" dt="2026-04-10T01:34:59.241" v="43" actId="13244"/>
        <pc:sldMkLst>
          <pc:docMk/>
          <pc:sldMk cId="516285872" sldId="256"/>
        </pc:sldMkLst>
        <pc:spChg chg="mod">
          <ac:chgData name="Liam Greenaway" userId="c706b77f-c5cf-4f95-aa99-ddd5c18db2ba" providerId="ADAL" clId="{CD29965E-20E4-4A5E-829B-8DEE0A5499D5}" dt="2026-04-10T01:34:51.780" v="41" actId="13244"/>
          <ac:spMkLst>
            <pc:docMk/>
            <pc:sldMk cId="516285872" sldId="256"/>
            <ac:spMk id="9" creationId="{EFCCA978-7A76-9EFA-ADF0-1DCE7A0F6CB4}"/>
          </ac:spMkLst>
        </pc:spChg>
        <pc:spChg chg="mod">
          <ac:chgData name="Liam Greenaway" userId="c706b77f-c5cf-4f95-aa99-ddd5c18db2ba" providerId="ADAL" clId="{CD29965E-20E4-4A5E-829B-8DEE0A5499D5}" dt="2026-04-10T01:30:43.591" v="2" actId="962"/>
          <ac:spMkLst>
            <pc:docMk/>
            <pc:sldMk cId="516285872" sldId="256"/>
            <ac:spMk id="15" creationId="{D9F1F963-FDA6-C9B7-37DC-5F9F1FAA0074}"/>
          </ac:spMkLst>
        </pc:spChg>
        <pc:spChg chg="mod">
          <ac:chgData name="Liam Greenaway" userId="c706b77f-c5cf-4f95-aa99-ddd5c18db2ba" providerId="ADAL" clId="{CD29965E-20E4-4A5E-829B-8DEE0A5499D5}" dt="2026-04-10T01:30:44.169" v="3" actId="962"/>
          <ac:spMkLst>
            <pc:docMk/>
            <pc:sldMk cId="516285872" sldId="256"/>
            <ac:spMk id="17" creationId="{388DBB9D-91A2-3502-8D20-32F463636798}"/>
          </ac:spMkLst>
        </pc:spChg>
        <pc:spChg chg="mod">
          <ac:chgData name="Liam Greenaway" userId="c706b77f-c5cf-4f95-aa99-ddd5c18db2ba" providerId="ADAL" clId="{CD29965E-20E4-4A5E-829B-8DEE0A5499D5}" dt="2026-04-10T01:30:44.747" v="4" actId="962"/>
          <ac:spMkLst>
            <pc:docMk/>
            <pc:sldMk cId="516285872" sldId="256"/>
            <ac:spMk id="19" creationId="{C9822B18-5CFC-755F-7795-7E886F774CA9}"/>
          </ac:spMkLst>
        </pc:spChg>
        <pc:spChg chg="mod">
          <ac:chgData name="Liam Greenaway" userId="c706b77f-c5cf-4f95-aa99-ddd5c18db2ba" providerId="ADAL" clId="{CD29965E-20E4-4A5E-829B-8DEE0A5499D5}" dt="2026-04-10T01:34:59.241" v="43" actId="13244"/>
          <ac:spMkLst>
            <pc:docMk/>
            <pc:sldMk cId="516285872" sldId="256"/>
            <ac:spMk id="21" creationId="{DB42F69D-660C-0571-DC24-94A3CF80203D}"/>
          </ac:spMkLst>
        </pc:spChg>
        <pc:spChg chg="mod">
          <ac:chgData name="Liam Greenaway" userId="c706b77f-c5cf-4f95-aa99-ddd5c18db2ba" providerId="ADAL" clId="{CD29965E-20E4-4A5E-829B-8DEE0A5499D5}" dt="2026-04-10T01:30:48.886" v="7" actId="962"/>
          <ac:spMkLst>
            <pc:docMk/>
            <pc:sldMk cId="516285872" sldId="256"/>
            <ac:spMk id="25" creationId="{75376F4C-D7D9-7639-69AF-EF18DF39ED21}"/>
          </ac:spMkLst>
        </pc:spChg>
        <pc:spChg chg="mod">
          <ac:chgData name="Liam Greenaway" userId="c706b77f-c5cf-4f95-aa99-ddd5c18db2ba" providerId="ADAL" clId="{CD29965E-20E4-4A5E-829B-8DEE0A5499D5}" dt="2026-04-10T01:34:55.558" v="42" actId="13244"/>
          <ac:spMkLst>
            <pc:docMk/>
            <pc:sldMk cId="516285872" sldId="256"/>
            <ac:spMk id="26" creationId="{BC4B5284-2D37-60B9-5859-AAC21B21A1DF}"/>
          </ac:spMkLst>
        </pc:spChg>
        <pc:spChg chg="mod">
          <ac:chgData name="Liam Greenaway" userId="c706b77f-c5cf-4f95-aa99-ddd5c18db2ba" providerId="ADAL" clId="{CD29965E-20E4-4A5E-829B-8DEE0A5499D5}" dt="2026-04-10T01:30:50.320" v="8" actId="962"/>
          <ac:spMkLst>
            <pc:docMk/>
            <pc:sldMk cId="516285872" sldId="256"/>
            <ac:spMk id="28" creationId="{CA136428-351A-9F6C-039A-5B1DEFE2C21B}"/>
          </ac:spMkLst>
        </pc:spChg>
        <pc:graphicFrameChg chg="mod modGraphic">
          <ac:chgData name="Liam Greenaway" userId="c706b77f-c5cf-4f95-aa99-ddd5c18db2ba" providerId="ADAL" clId="{CD29965E-20E4-4A5E-829B-8DEE0A5499D5}" dt="2026-04-10T01:34:47.862" v="40" actId="13244"/>
          <ac:graphicFrameMkLst>
            <pc:docMk/>
            <pc:sldMk cId="516285872" sldId="256"/>
            <ac:graphicFrameMk id="12" creationId="{F496ECF3-64B7-BBFB-635B-5C58E900950E}"/>
          </ac:graphicFrameMkLst>
        </pc:graphicFrameChg>
        <pc:picChg chg="mod">
          <ac:chgData name="Liam Greenaway" userId="c706b77f-c5cf-4f95-aa99-ddd5c18db2ba" providerId="ADAL" clId="{CD29965E-20E4-4A5E-829B-8DEE0A5499D5}" dt="2026-04-10T01:30:40.551" v="0" actId="962"/>
          <ac:picMkLst>
            <pc:docMk/>
            <pc:sldMk cId="516285872" sldId="256"/>
            <ac:picMk id="5" creationId="{967F2B64-23C8-2767-2BAD-E76B4C3A4BF4}"/>
          </ac:picMkLst>
        </pc:picChg>
        <pc:picChg chg="mod">
          <ac:chgData name="Liam Greenaway" userId="c706b77f-c5cf-4f95-aa99-ddd5c18db2ba" providerId="ADAL" clId="{CD29965E-20E4-4A5E-829B-8DEE0A5499D5}" dt="2026-04-10T01:30:54.140" v="13" actId="962"/>
          <ac:picMkLst>
            <pc:docMk/>
            <pc:sldMk cId="516285872" sldId="256"/>
            <ac:picMk id="8" creationId="{5D556AF2-1771-A24A-A52D-AB99AACD6DCF}"/>
          </ac:picMkLst>
        </pc:picChg>
        <pc:picChg chg="mod">
          <ac:chgData name="Liam Greenaway" userId="c706b77f-c5cf-4f95-aa99-ddd5c18db2ba" providerId="ADAL" clId="{CD29965E-20E4-4A5E-829B-8DEE0A5499D5}" dt="2026-04-10T01:31:00.862" v="17" actId="962"/>
          <ac:picMkLst>
            <pc:docMk/>
            <pc:sldMk cId="516285872" sldId="256"/>
            <ac:picMk id="27" creationId="{8B1C1A32-9719-0478-1FB5-E94F361C916C}"/>
          </ac:picMkLst>
        </pc:picChg>
        <pc:picChg chg="mod">
          <ac:chgData name="Liam Greenaway" userId="c706b77f-c5cf-4f95-aa99-ddd5c18db2ba" providerId="ADAL" clId="{CD29965E-20E4-4A5E-829B-8DEE0A5499D5}" dt="2026-04-10T01:30:51.268" v="9" actId="962"/>
          <ac:picMkLst>
            <pc:docMk/>
            <pc:sldMk cId="516285872" sldId="256"/>
            <ac:picMk id="31" creationId="{8DA13FD1-A2D4-56C0-478C-BD4F0010C416}"/>
          </ac:picMkLst>
        </pc:picChg>
        <pc:picChg chg="mod">
          <ac:chgData name="Liam Greenaway" userId="c706b77f-c5cf-4f95-aa99-ddd5c18db2ba" providerId="ADAL" clId="{CD29965E-20E4-4A5E-829B-8DEE0A5499D5}" dt="2026-04-10T01:30:51.880" v="10" actId="962"/>
          <ac:picMkLst>
            <pc:docMk/>
            <pc:sldMk cId="516285872" sldId="256"/>
            <ac:picMk id="32" creationId="{5E2D1785-A6A3-A1C1-4738-DFBD07D0B7F8}"/>
          </ac:picMkLst>
        </pc:picChg>
        <pc:picChg chg="mod">
          <ac:chgData name="Liam Greenaway" userId="c706b77f-c5cf-4f95-aa99-ddd5c18db2ba" providerId="ADAL" clId="{CD29965E-20E4-4A5E-829B-8DEE0A5499D5}" dt="2026-04-10T01:30:52.583" v="11" actId="962"/>
          <ac:picMkLst>
            <pc:docMk/>
            <pc:sldMk cId="516285872" sldId="256"/>
            <ac:picMk id="33" creationId="{8AD6F9E4-E0C6-42E0-099B-A8B024952C95}"/>
          </ac:picMkLst>
        </pc:picChg>
        <pc:picChg chg="mod">
          <ac:chgData name="Liam Greenaway" userId="c706b77f-c5cf-4f95-aa99-ddd5c18db2ba" providerId="ADAL" clId="{CD29965E-20E4-4A5E-829B-8DEE0A5499D5}" dt="2026-04-10T01:30:53.303" v="12" actId="962"/>
          <ac:picMkLst>
            <pc:docMk/>
            <pc:sldMk cId="516285872" sldId="256"/>
            <ac:picMk id="34" creationId="{40B7C732-9C54-B8F7-234E-F7EB7FF02817}"/>
          </ac:picMkLst>
        </pc:picChg>
        <pc:picChg chg="mod">
          <ac:chgData name="Liam Greenaway" userId="c706b77f-c5cf-4f95-aa99-ddd5c18db2ba" providerId="ADAL" clId="{CD29965E-20E4-4A5E-829B-8DEE0A5499D5}" dt="2026-04-10T01:31:01.826" v="18" actId="962"/>
          <ac:picMkLst>
            <pc:docMk/>
            <pc:sldMk cId="516285872" sldId="256"/>
            <ac:picMk id="38" creationId="{8323AFFE-C0B3-BD0F-8D28-E2B01B26B196}"/>
          </ac:picMkLst>
        </pc:picChg>
        <pc:picChg chg="mod">
          <ac:chgData name="Liam Greenaway" userId="c706b77f-c5cf-4f95-aa99-ddd5c18db2ba" providerId="ADAL" clId="{CD29965E-20E4-4A5E-829B-8DEE0A5499D5}" dt="2026-04-10T01:31:02.773" v="19" actId="962"/>
          <ac:picMkLst>
            <pc:docMk/>
            <pc:sldMk cId="516285872" sldId="256"/>
            <ac:picMk id="41" creationId="{8B5C4ADE-8D4A-95B3-6ECC-BDD89AA2DB8C}"/>
          </ac:picMkLst>
        </pc:picChg>
        <pc:cxnChg chg="mod">
          <ac:chgData name="Liam Greenaway" userId="c706b77f-c5cf-4f95-aa99-ddd5c18db2ba" providerId="ADAL" clId="{CD29965E-20E4-4A5E-829B-8DEE0A5499D5}" dt="2026-04-10T01:30:42.587" v="1" actId="962"/>
          <ac:cxnSpMkLst>
            <pc:docMk/>
            <pc:sldMk cId="516285872" sldId="256"/>
            <ac:cxnSpMk id="11" creationId="{BDFB47EF-FB43-DB20-122F-47174F451BFD}"/>
          </ac:cxnSpMkLst>
        </pc:cxnChg>
        <pc:cxnChg chg="mod">
          <ac:chgData name="Liam Greenaway" userId="c706b77f-c5cf-4f95-aa99-ddd5c18db2ba" providerId="ADAL" clId="{CD29965E-20E4-4A5E-829B-8DEE0A5499D5}" dt="2026-04-10T01:30:58.429" v="16" actId="962"/>
          <ac:cxnSpMkLst>
            <pc:docMk/>
            <pc:sldMk cId="516285872" sldId="256"/>
            <ac:cxnSpMk id="13" creationId="{F520F150-12DE-94A5-F5ED-2405A8B6D099}"/>
          </ac:cxnSpMkLst>
        </pc:cxnChg>
      </pc:sldChg>
      <pc:sldChg chg="addSp delSp modSp mod">
        <pc:chgData name="Liam Greenaway" userId="c706b77f-c5cf-4f95-aa99-ddd5c18db2ba" providerId="ADAL" clId="{CD29965E-20E4-4A5E-829B-8DEE0A5499D5}" dt="2026-04-10T01:35:31.779" v="48" actId="13244"/>
        <pc:sldMkLst>
          <pc:docMk/>
          <pc:sldMk cId="3242740232" sldId="257"/>
        </pc:sldMkLst>
        <pc:spChg chg="add del mod">
          <ac:chgData name="Liam Greenaway" userId="c706b77f-c5cf-4f95-aa99-ddd5c18db2ba" providerId="ADAL" clId="{CD29965E-20E4-4A5E-829B-8DEE0A5499D5}" dt="2026-04-10T01:34:23.618" v="38" actId="478"/>
          <ac:spMkLst>
            <pc:docMk/>
            <pc:sldMk cId="3242740232" sldId="257"/>
            <ac:spMk id="5" creationId="{C45174EF-D6E1-8EB7-721D-1448D8AFE286}"/>
          </ac:spMkLst>
        </pc:spChg>
        <pc:spChg chg="mod">
          <ac:chgData name="Liam Greenaway" userId="c706b77f-c5cf-4f95-aa99-ddd5c18db2ba" providerId="ADAL" clId="{CD29965E-20E4-4A5E-829B-8DEE0A5499D5}" dt="2026-04-10T01:35:17.085" v="45" actId="13244"/>
          <ac:spMkLst>
            <pc:docMk/>
            <pc:sldMk cId="3242740232" sldId="257"/>
            <ac:spMk id="35" creationId="{9DEE1BF9-DBE8-C502-E329-5E425C33E2B9}"/>
          </ac:spMkLst>
        </pc:spChg>
        <pc:spChg chg="mod">
          <ac:chgData name="Liam Greenaway" userId="c706b77f-c5cf-4f95-aa99-ddd5c18db2ba" providerId="ADAL" clId="{CD29965E-20E4-4A5E-829B-8DEE0A5499D5}" dt="2026-04-10T01:31:06.187" v="20" actId="962"/>
          <ac:spMkLst>
            <pc:docMk/>
            <pc:sldMk cId="3242740232" sldId="257"/>
            <ac:spMk id="36" creationId="{E54041F9-9654-A0D5-24D1-67F809814FA3}"/>
          </ac:spMkLst>
        </pc:spChg>
        <pc:spChg chg="mod">
          <ac:chgData name="Liam Greenaway" userId="c706b77f-c5cf-4f95-aa99-ddd5c18db2ba" providerId="ADAL" clId="{CD29965E-20E4-4A5E-829B-8DEE0A5499D5}" dt="2026-04-10T01:35:30.462" v="47" actId="13244"/>
          <ac:spMkLst>
            <pc:docMk/>
            <pc:sldMk cId="3242740232" sldId="257"/>
            <ac:spMk id="37" creationId="{6958442D-1448-BE96-F619-97141E7EA379}"/>
          </ac:spMkLst>
        </pc:spChg>
        <pc:spChg chg="mod">
          <ac:chgData name="Liam Greenaway" userId="c706b77f-c5cf-4f95-aa99-ddd5c18db2ba" providerId="ADAL" clId="{CD29965E-20E4-4A5E-829B-8DEE0A5499D5}" dt="2026-04-10T01:35:31.779" v="48" actId="13244"/>
          <ac:spMkLst>
            <pc:docMk/>
            <pc:sldMk cId="3242740232" sldId="257"/>
            <ac:spMk id="38" creationId="{BE97FE03-4894-80F2-FD9D-CB384765956C}"/>
          </ac:spMkLst>
        </pc:spChg>
        <pc:spChg chg="mod">
          <ac:chgData name="Liam Greenaway" userId="c706b77f-c5cf-4f95-aa99-ddd5c18db2ba" providerId="ADAL" clId="{CD29965E-20E4-4A5E-829B-8DEE0A5499D5}" dt="2026-04-10T01:35:08.284" v="44" actId="13244"/>
          <ac:spMkLst>
            <pc:docMk/>
            <pc:sldMk cId="3242740232" sldId="257"/>
            <ac:spMk id="1050" creationId="{95F62D5A-A07D-263C-5000-EE7ED1E1AFB8}"/>
          </ac:spMkLst>
        </pc:spChg>
        <pc:grpChg chg="mod">
          <ac:chgData name="Liam Greenaway" userId="c706b77f-c5cf-4f95-aa99-ddd5c18db2ba" providerId="ADAL" clId="{CD29965E-20E4-4A5E-829B-8DEE0A5499D5}" dt="2026-04-10T01:35:25.198" v="46" actId="13244"/>
          <ac:grpSpMkLst>
            <pc:docMk/>
            <pc:sldMk cId="3242740232" sldId="257"/>
            <ac:grpSpMk id="1054" creationId="{6FE48963-7F6E-219C-0218-BB13572CAE6A}"/>
          </ac:grpSpMkLst>
        </pc:grpChg>
        <pc:picChg chg="mod">
          <ac:chgData name="Liam Greenaway" userId="c706b77f-c5cf-4f95-aa99-ddd5c18db2ba" providerId="ADAL" clId="{CD29965E-20E4-4A5E-829B-8DEE0A5499D5}" dt="2026-04-10T01:31:48.079" v="33" actId="962"/>
          <ac:picMkLst>
            <pc:docMk/>
            <pc:sldMk cId="3242740232" sldId="257"/>
            <ac:picMk id="2" creationId="{3565E7DD-F24B-E408-C4CA-E7B99AF220E6}"/>
          </ac:picMkLst>
        </pc:picChg>
        <pc:picChg chg="mod">
          <ac:chgData name="Liam Greenaway" userId="c706b77f-c5cf-4f95-aa99-ddd5c18db2ba" providerId="ADAL" clId="{CD29965E-20E4-4A5E-829B-8DEE0A5499D5}" dt="2026-04-10T01:31:49.054" v="34" actId="962"/>
          <ac:picMkLst>
            <pc:docMk/>
            <pc:sldMk cId="3242740232" sldId="257"/>
            <ac:picMk id="3" creationId="{3A6697AA-4221-C844-7FAB-198E05495F43}"/>
          </ac:picMkLst>
        </pc:picChg>
        <pc:picChg chg="mod">
          <ac:chgData name="Liam Greenaway" userId="c706b77f-c5cf-4f95-aa99-ddd5c18db2ba" providerId="ADAL" clId="{CD29965E-20E4-4A5E-829B-8DEE0A5499D5}" dt="2026-04-10T01:31:40.009" v="30" actId="962"/>
          <ac:picMkLst>
            <pc:docMk/>
            <pc:sldMk cId="3242740232" sldId="257"/>
            <ac:picMk id="21" creationId="{81F5EAD8-A1BE-7B54-7C59-0E7858D8A299}"/>
          </ac:picMkLst>
        </pc:picChg>
        <pc:picChg chg="mod">
          <ac:chgData name="Liam Greenaway" userId="c706b77f-c5cf-4f95-aa99-ddd5c18db2ba" providerId="ADAL" clId="{CD29965E-20E4-4A5E-829B-8DEE0A5499D5}" dt="2026-04-10T01:31:07.341" v="21" actId="962"/>
          <ac:picMkLst>
            <pc:docMk/>
            <pc:sldMk cId="3242740232" sldId="257"/>
            <ac:picMk id="29" creationId="{90F08DC9-3A07-CCF2-6BA7-16392B37F139}"/>
          </ac:picMkLst>
        </pc:picChg>
        <pc:picChg chg="mod">
          <ac:chgData name="Liam Greenaway" userId="c706b77f-c5cf-4f95-aa99-ddd5c18db2ba" providerId="ADAL" clId="{CD29965E-20E4-4A5E-829B-8DEE0A5499D5}" dt="2026-04-10T01:31:08.233" v="22" actId="962"/>
          <ac:picMkLst>
            <pc:docMk/>
            <pc:sldMk cId="3242740232" sldId="257"/>
            <ac:picMk id="32" creationId="{62866F52-0A32-A459-DB1C-65CABA9C6537}"/>
          </ac:picMkLst>
        </pc:picChg>
        <pc:picChg chg="mod">
          <ac:chgData name="Liam Greenaway" userId="c706b77f-c5cf-4f95-aa99-ddd5c18db2ba" providerId="ADAL" clId="{CD29965E-20E4-4A5E-829B-8DEE0A5499D5}" dt="2026-04-10T01:31:09.076" v="23" actId="962"/>
          <ac:picMkLst>
            <pc:docMk/>
            <pc:sldMk cId="3242740232" sldId="257"/>
            <ac:picMk id="33" creationId="{BE314B30-12AD-01C9-0D40-DBBA885BC6B4}"/>
          </ac:picMkLst>
        </pc:picChg>
        <pc:picChg chg="mod">
          <ac:chgData name="Liam Greenaway" userId="c706b77f-c5cf-4f95-aa99-ddd5c18db2ba" providerId="ADAL" clId="{CD29965E-20E4-4A5E-829B-8DEE0A5499D5}" dt="2026-04-10T01:31:31.255" v="26" actId="962"/>
          <ac:picMkLst>
            <pc:docMk/>
            <pc:sldMk cId="3242740232" sldId="257"/>
            <ac:picMk id="1046" creationId="{FA0D6484-D64E-F21E-D62F-9FA3DCDC0900}"/>
          </ac:picMkLst>
        </pc:picChg>
        <pc:picChg chg="mod">
          <ac:chgData name="Liam Greenaway" userId="c706b77f-c5cf-4f95-aa99-ddd5c18db2ba" providerId="ADAL" clId="{CD29965E-20E4-4A5E-829B-8DEE0A5499D5}" dt="2026-04-10T01:31:32.157" v="27" actId="962"/>
          <ac:picMkLst>
            <pc:docMk/>
            <pc:sldMk cId="3242740232" sldId="257"/>
            <ac:picMk id="1047" creationId="{71BA7293-D5E9-EEA6-7442-378F43E2B188}"/>
          </ac:picMkLst>
        </pc:picChg>
        <pc:picChg chg="mod">
          <ac:chgData name="Liam Greenaway" userId="c706b77f-c5cf-4f95-aa99-ddd5c18db2ba" providerId="ADAL" clId="{CD29965E-20E4-4A5E-829B-8DEE0A5499D5}" dt="2026-04-10T01:31:33.394" v="28" actId="962"/>
          <ac:picMkLst>
            <pc:docMk/>
            <pc:sldMk cId="3242740232" sldId="257"/>
            <ac:picMk id="1051" creationId="{005A4825-00B9-DA05-7428-AECDD5D38318}"/>
          </ac:picMkLst>
        </pc:picChg>
        <pc:picChg chg="mod">
          <ac:chgData name="Liam Greenaway" userId="c706b77f-c5cf-4f95-aa99-ddd5c18db2ba" providerId="ADAL" clId="{CD29965E-20E4-4A5E-829B-8DEE0A5499D5}" dt="2026-04-10T01:31:45.975" v="32" actId="962"/>
          <ac:picMkLst>
            <pc:docMk/>
            <pc:sldMk cId="3242740232" sldId="257"/>
            <ac:picMk id="1053" creationId="{C4959160-C3DD-737B-B32E-3784B9D35162}"/>
          </ac:picMkLst>
        </pc:picChg>
        <pc:cxnChg chg="mod">
          <ac:chgData name="Liam Greenaway" userId="c706b77f-c5cf-4f95-aa99-ddd5c18db2ba" providerId="ADAL" clId="{CD29965E-20E4-4A5E-829B-8DEE0A5499D5}" dt="2026-04-10T01:31:51.039" v="35" actId="962"/>
          <ac:cxnSpMkLst>
            <pc:docMk/>
            <pc:sldMk cId="3242740232" sldId="257"/>
            <ac:cxnSpMk id="4" creationId="{2C4D1580-C39F-B968-2C0B-70535591FB3B}"/>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693681-2649-A94A-A956-D833313312CE}" type="datetimeFigureOut">
              <a:rPr lang="en-AU" smtClean="0"/>
              <a:t>10/04/2026</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964BFB-71A9-DE40-9E8B-035BBD9B9F00}" type="slidenum">
              <a:rPr lang="en-AU" smtClean="0"/>
              <a:t>‹#›</a:t>
            </a:fld>
            <a:endParaRPr lang="en-AU"/>
          </a:p>
        </p:txBody>
      </p:sp>
    </p:spTree>
    <p:extLst>
      <p:ext uri="{BB962C8B-B14F-4D97-AF65-F5344CB8AC3E}">
        <p14:creationId xmlns:p14="http://schemas.microsoft.com/office/powerpoint/2010/main" val="3924322070"/>
      </p:ext>
    </p:extLst>
  </p:cSld>
  <p:clrMap bg1="lt1" tx1="dk1" bg2="lt2" tx2="dk2" accent1="accent1" accent2="accent2" accent3="accent3" accent4="accent4" accent5="accent5" accent6="accent6" hlink="hlink" folHlink="folHlink"/>
  <p:notesStyle>
    <a:lvl1pPr marL="0" algn="l" defTabSz="1075334" rtl="0" eaLnBrk="1" latinLnBrk="0" hangingPunct="1">
      <a:defRPr sz="1411" kern="1200">
        <a:solidFill>
          <a:schemeClr val="tx1"/>
        </a:solidFill>
        <a:latin typeface="+mn-lt"/>
        <a:ea typeface="+mn-ea"/>
        <a:cs typeface="+mn-cs"/>
      </a:defRPr>
    </a:lvl1pPr>
    <a:lvl2pPr marL="537667" algn="l" defTabSz="1075334" rtl="0" eaLnBrk="1" latinLnBrk="0" hangingPunct="1">
      <a:defRPr sz="1411" kern="1200">
        <a:solidFill>
          <a:schemeClr val="tx1"/>
        </a:solidFill>
        <a:latin typeface="+mn-lt"/>
        <a:ea typeface="+mn-ea"/>
        <a:cs typeface="+mn-cs"/>
      </a:defRPr>
    </a:lvl2pPr>
    <a:lvl3pPr marL="1075334" algn="l" defTabSz="1075334" rtl="0" eaLnBrk="1" latinLnBrk="0" hangingPunct="1">
      <a:defRPr sz="1411" kern="1200">
        <a:solidFill>
          <a:schemeClr val="tx1"/>
        </a:solidFill>
        <a:latin typeface="+mn-lt"/>
        <a:ea typeface="+mn-ea"/>
        <a:cs typeface="+mn-cs"/>
      </a:defRPr>
    </a:lvl3pPr>
    <a:lvl4pPr marL="1613002" algn="l" defTabSz="1075334" rtl="0" eaLnBrk="1" latinLnBrk="0" hangingPunct="1">
      <a:defRPr sz="1411" kern="1200">
        <a:solidFill>
          <a:schemeClr val="tx1"/>
        </a:solidFill>
        <a:latin typeface="+mn-lt"/>
        <a:ea typeface="+mn-ea"/>
        <a:cs typeface="+mn-cs"/>
      </a:defRPr>
    </a:lvl4pPr>
    <a:lvl5pPr marL="2150669" algn="l" defTabSz="1075334" rtl="0" eaLnBrk="1" latinLnBrk="0" hangingPunct="1">
      <a:defRPr sz="1411" kern="1200">
        <a:solidFill>
          <a:schemeClr val="tx1"/>
        </a:solidFill>
        <a:latin typeface="+mn-lt"/>
        <a:ea typeface="+mn-ea"/>
        <a:cs typeface="+mn-cs"/>
      </a:defRPr>
    </a:lvl5pPr>
    <a:lvl6pPr marL="2688336" algn="l" defTabSz="1075334" rtl="0" eaLnBrk="1" latinLnBrk="0" hangingPunct="1">
      <a:defRPr sz="1411" kern="1200">
        <a:solidFill>
          <a:schemeClr val="tx1"/>
        </a:solidFill>
        <a:latin typeface="+mn-lt"/>
        <a:ea typeface="+mn-ea"/>
        <a:cs typeface="+mn-cs"/>
      </a:defRPr>
    </a:lvl6pPr>
    <a:lvl7pPr marL="3226003" algn="l" defTabSz="1075334" rtl="0" eaLnBrk="1" latinLnBrk="0" hangingPunct="1">
      <a:defRPr sz="1411" kern="1200">
        <a:solidFill>
          <a:schemeClr val="tx1"/>
        </a:solidFill>
        <a:latin typeface="+mn-lt"/>
        <a:ea typeface="+mn-ea"/>
        <a:cs typeface="+mn-cs"/>
      </a:defRPr>
    </a:lvl7pPr>
    <a:lvl8pPr marL="3763670" algn="l" defTabSz="1075334" rtl="0" eaLnBrk="1" latinLnBrk="0" hangingPunct="1">
      <a:defRPr sz="1411" kern="1200">
        <a:solidFill>
          <a:schemeClr val="tx1"/>
        </a:solidFill>
        <a:latin typeface="+mn-lt"/>
        <a:ea typeface="+mn-ea"/>
        <a:cs typeface="+mn-cs"/>
      </a:defRPr>
    </a:lvl8pPr>
    <a:lvl9pPr marL="4301338" algn="l" defTabSz="1075334" rtl="0" eaLnBrk="1" latinLnBrk="0" hangingPunct="1">
      <a:defRPr sz="141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96964BFB-71A9-DE40-9E8B-035BBD9B9F00}" type="slidenum">
              <a:rPr lang="en-AU" smtClean="0"/>
              <a:t>1</a:t>
            </a:fld>
            <a:endParaRPr lang="en-AU"/>
          </a:p>
        </p:txBody>
      </p:sp>
    </p:spTree>
    <p:extLst>
      <p:ext uri="{BB962C8B-B14F-4D97-AF65-F5344CB8AC3E}">
        <p14:creationId xmlns:p14="http://schemas.microsoft.com/office/powerpoint/2010/main" val="3024481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96964BFB-71A9-DE40-9E8B-035BBD9B9F00}" type="slidenum">
              <a:rPr lang="en-AU" smtClean="0"/>
              <a:t>2</a:t>
            </a:fld>
            <a:endParaRPr lang="en-AU"/>
          </a:p>
        </p:txBody>
      </p:sp>
    </p:spTree>
    <p:extLst>
      <p:ext uri="{BB962C8B-B14F-4D97-AF65-F5344CB8AC3E}">
        <p14:creationId xmlns:p14="http://schemas.microsoft.com/office/powerpoint/2010/main" val="2963993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GB"/>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10/04/2026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04620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10/04/2026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583821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10/04/2026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222181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10/04/2026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278777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GB"/>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tint val="82000"/>
                  </a:schemeClr>
                </a:solidFill>
              </a:defRPr>
            </a:lvl1pPr>
            <a:lvl2pPr marL="640080" indent="0">
              <a:buNone/>
              <a:defRPr sz="2800">
                <a:solidFill>
                  <a:schemeClr val="tx1">
                    <a:tint val="82000"/>
                  </a:schemeClr>
                </a:solidFill>
              </a:defRPr>
            </a:lvl2pPr>
            <a:lvl3pPr marL="1280160" indent="0">
              <a:buNone/>
              <a:defRPr sz="2520">
                <a:solidFill>
                  <a:schemeClr val="tx1">
                    <a:tint val="82000"/>
                  </a:schemeClr>
                </a:solidFill>
              </a:defRPr>
            </a:lvl3pPr>
            <a:lvl4pPr marL="1920240" indent="0">
              <a:buNone/>
              <a:defRPr sz="2240">
                <a:solidFill>
                  <a:schemeClr val="tx1">
                    <a:tint val="82000"/>
                  </a:schemeClr>
                </a:solidFill>
              </a:defRPr>
            </a:lvl4pPr>
            <a:lvl5pPr marL="2560320" indent="0">
              <a:buNone/>
              <a:defRPr sz="2240">
                <a:solidFill>
                  <a:schemeClr val="tx1">
                    <a:tint val="82000"/>
                  </a:schemeClr>
                </a:solidFill>
              </a:defRPr>
            </a:lvl5pPr>
            <a:lvl6pPr marL="3200400" indent="0">
              <a:buNone/>
              <a:defRPr sz="2240">
                <a:solidFill>
                  <a:schemeClr val="tx1">
                    <a:tint val="82000"/>
                  </a:schemeClr>
                </a:solidFill>
              </a:defRPr>
            </a:lvl6pPr>
            <a:lvl7pPr marL="3840480" indent="0">
              <a:buNone/>
              <a:defRPr sz="2240">
                <a:solidFill>
                  <a:schemeClr val="tx1">
                    <a:tint val="82000"/>
                  </a:schemeClr>
                </a:solidFill>
              </a:defRPr>
            </a:lvl7pPr>
            <a:lvl8pPr marL="4480560" indent="0">
              <a:buNone/>
              <a:defRPr sz="2240">
                <a:solidFill>
                  <a:schemeClr val="tx1">
                    <a:tint val="82000"/>
                  </a:schemeClr>
                </a:solidFill>
              </a:defRPr>
            </a:lvl8pPr>
            <a:lvl9pPr marL="5120640" indent="0">
              <a:buNone/>
              <a:defRPr sz="224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3A3D20-6F15-1640-859B-5DFDCB8A4E41}" type="datetimeFigureOut">
              <a:rPr lang="en-AU" smtClean="0"/>
              <a:t>10/04/2026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141027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53A3D20-6F15-1640-859B-5DFDCB8A4E41}" type="datetimeFigureOut">
              <a:rPr lang="en-AU" smtClean="0"/>
              <a:t>10/04/2026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153033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GB"/>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53A3D20-6F15-1640-859B-5DFDCB8A4E41}" type="datetimeFigureOut">
              <a:rPr lang="en-AU" smtClean="0"/>
              <a:t>10/04/2026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983069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53A3D20-6F15-1640-859B-5DFDCB8A4E41}" type="datetimeFigureOut">
              <a:rPr lang="en-AU" smtClean="0"/>
              <a:t>10/04/2026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549054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3A3D20-6F15-1640-859B-5DFDCB8A4E41}" type="datetimeFigureOut">
              <a:rPr lang="en-AU" smtClean="0"/>
              <a:t>10/04/2026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3159443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053A3D20-6F15-1640-859B-5DFDCB8A4E41}" type="datetimeFigureOut">
              <a:rPr lang="en-AU" smtClean="0"/>
              <a:t>10/04/2026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068182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GB"/>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053A3D20-6F15-1640-859B-5DFDCB8A4E41}" type="datetimeFigureOut">
              <a:rPr lang="en-AU" smtClean="0"/>
              <a:t>10/04/2026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3195320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82000"/>
                  </a:schemeClr>
                </a:solidFill>
              </a:defRPr>
            </a:lvl1pPr>
          </a:lstStyle>
          <a:p>
            <a:fld id="{053A3D20-6F15-1640-859B-5DFDCB8A4E41}" type="datetimeFigureOut">
              <a:rPr lang="en-AU" smtClean="0"/>
              <a:t>10/04/2026</a:t>
            </a:fld>
            <a:endParaRPr lang="en-AU"/>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82000"/>
                  </a:schemeClr>
                </a:solidFill>
              </a:defRPr>
            </a:lvl1pPr>
          </a:lstStyle>
          <a:p>
            <a:endParaRPr lang="en-AU"/>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82000"/>
                  </a:schemeClr>
                </a:solidFill>
              </a:defRPr>
            </a:lvl1pPr>
          </a:lstStyle>
          <a:p>
            <a:fld id="{C1F2761F-36EF-5746-9146-972C72528303}" type="slidenum">
              <a:rPr lang="en-AU" smtClean="0"/>
              <a:t>‹#›</a:t>
            </a:fld>
            <a:endParaRPr lang="en-AU"/>
          </a:p>
        </p:txBody>
      </p:sp>
      <p:sp>
        <p:nvSpPr>
          <p:cNvPr id="8" name="TextBox 7">
            <a:extLst>
              <a:ext uri="{FF2B5EF4-FFF2-40B4-BE49-F238E27FC236}">
                <a16:creationId xmlns:a16="http://schemas.microsoft.com/office/drawing/2014/main" id="{107E19B8-8979-1DA9-E377-D5B5C0BF83EC}"/>
              </a:ext>
            </a:extLst>
          </p:cNvPr>
          <p:cNvSpPr txBox="1"/>
          <p:nvPr userDrawn="1">
            <p:extLst>
              <p:ext uri="{1162E1C5-73C7-4A58-AE30-91384D911F3F}">
                <p184:classification xmlns:p184="http://schemas.microsoft.com/office/powerpoint/2018/4/main" val="ftr"/>
              </p:ext>
            </p:extLst>
          </p:nvPr>
        </p:nvSpPr>
        <p:spPr>
          <a:xfrm>
            <a:off x="6088063" y="9385300"/>
            <a:ext cx="654050" cy="152400"/>
          </a:xfrm>
          <a:prstGeom prst="rect">
            <a:avLst/>
          </a:prstGeom>
        </p:spPr>
        <p:txBody>
          <a:bodyPr horzOverflow="overflow" lIns="0" tIns="0" rIns="0" bIns="0">
            <a:spAutoFit/>
          </a:bodyPr>
          <a:lstStyle/>
          <a:p>
            <a:pPr algn="l"/>
            <a:r>
              <a:rPr lang="en-AU" sz="1000">
                <a:solidFill>
                  <a:srgbClr val="000000">
                    <a:alpha val="50000"/>
                  </a:srgbClr>
                </a:solidFill>
                <a:latin typeface="Calibri" panose="020F0502020204030204" pitchFamily="34" charset="0"/>
                <a:cs typeface="Calibri" panose="020F0502020204030204" pitchFamily="34" charset="0"/>
              </a:rPr>
              <a:t>Confidential</a:t>
            </a:r>
          </a:p>
        </p:txBody>
      </p:sp>
    </p:spTree>
    <p:extLst>
      <p:ext uri="{BB962C8B-B14F-4D97-AF65-F5344CB8AC3E}">
        <p14:creationId xmlns:p14="http://schemas.microsoft.com/office/powerpoint/2010/main" val="3131710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hyperlink" Target="https://support.google.com/android/?hl=en&amp;sjid=3787681475114683036-NC#topic=7313011" TargetMode="External"/><Relationship Id="rId3" Type="http://schemas.openxmlformats.org/officeDocument/2006/relationships/image" Target="../media/image9.png"/><Relationship Id="rId7" Type="http://schemas.openxmlformats.org/officeDocument/2006/relationships/hyperlink" Target="https://support.apple.com/en-au/guide/iphone/welcome/ios" TargetMode="External"/><Relationship Id="rId12"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2.png"/><Relationship Id="rId11" Type="http://schemas.openxmlformats.org/officeDocument/2006/relationships/image" Target="../media/image1.png"/><Relationship Id="rId5" Type="http://schemas.openxmlformats.org/officeDocument/2006/relationships/image" Target="../media/image11.png"/><Relationship Id="rId10" Type="http://schemas.openxmlformats.org/officeDocument/2006/relationships/image" Target="../media/image14.png"/><Relationship Id="rId4" Type="http://schemas.openxmlformats.org/officeDocument/2006/relationships/image" Target="../media/image10.png"/><Relationship Id="rId9"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3B13A-745F-D052-4483-F4907B63A18B}"/>
              </a:ext>
            </a:extLst>
          </p:cNvPr>
          <p:cNvSpPr>
            <a:spLocks noGrp="1"/>
          </p:cNvSpPr>
          <p:nvPr>
            <p:ph type="ctrTitle"/>
          </p:nvPr>
        </p:nvSpPr>
        <p:spPr>
          <a:xfrm>
            <a:off x="305062" y="402875"/>
            <a:ext cx="8167563" cy="902069"/>
          </a:xfrm>
        </p:spPr>
        <p:txBody>
          <a:bodyPr>
            <a:normAutofit fontScale="90000"/>
          </a:bodyPr>
          <a:lstStyle/>
          <a:p>
            <a:pPr algn="l">
              <a:lnSpc>
                <a:spcPct val="100000"/>
              </a:lnSpc>
              <a:spcBef>
                <a:spcPts val="1800"/>
              </a:spcBef>
            </a:pPr>
            <a:r>
              <a:rPr lang="en-AU" sz="1600" b="1" dirty="0" err="1">
                <a:solidFill>
                  <a:schemeClr val="accent1"/>
                </a:solidFill>
                <a:latin typeface="Telstra Display" panose="020B0504040000000004" pitchFamily="34" charset="77"/>
                <a:ea typeface="Telstra Display" panose="020B0504040000000004" pitchFamily="34" charset="77"/>
              </a:rPr>
              <a:t>Người</a:t>
            </a:r>
            <a:r>
              <a:rPr lang="en-AU" sz="1600" b="1" dirty="0">
                <a:solidFill>
                  <a:schemeClr val="accent1"/>
                </a:solidFill>
                <a:latin typeface="Telstra Display" panose="020B0504040000000004" pitchFamily="34" charset="77"/>
                <a:ea typeface="Telstra Display" panose="020B0504040000000004" pitchFamily="34" charset="77"/>
              </a:rPr>
              <a:t> Cao </a:t>
            </a:r>
            <a:r>
              <a:rPr lang="en-AU" sz="1600" b="1" dirty="0" err="1">
                <a:solidFill>
                  <a:schemeClr val="accent1"/>
                </a:solidFill>
                <a:latin typeface="Telstra Display" panose="020B0504040000000004" pitchFamily="34" charset="77"/>
                <a:ea typeface="Telstra Display" panose="020B0504040000000004" pitchFamily="34" charset="77"/>
              </a:rPr>
              <a:t>niên</a:t>
            </a:r>
            <a:r>
              <a:rPr lang="en-AU" sz="1600" b="1" dirty="0">
                <a:solidFill>
                  <a:schemeClr val="accent1"/>
                </a:solidFill>
                <a:latin typeface="Telstra Display" panose="020B0504040000000004" pitchFamily="34" charset="77"/>
                <a:ea typeface="Telstra Display" panose="020B0504040000000004" pitchFamily="34" charset="77"/>
              </a:rPr>
              <a:t> </a:t>
            </a:r>
            <a:r>
              <a:rPr lang="en-AU" sz="1600" b="1" dirty="0" err="1">
                <a:solidFill>
                  <a:schemeClr val="accent1"/>
                </a:solidFill>
                <a:latin typeface="Telstra Display" panose="020B0504040000000004" pitchFamily="34" charset="77"/>
                <a:ea typeface="Telstra Display" panose="020B0504040000000004" pitchFamily="34" charset="77"/>
              </a:rPr>
              <a:t>Thành</a:t>
            </a:r>
            <a:r>
              <a:rPr lang="en-AU" sz="1600" b="1" dirty="0">
                <a:solidFill>
                  <a:schemeClr val="accent1"/>
                </a:solidFill>
                <a:latin typeface="Telstra Display" panose="020B0504040000000004" pitchFamily="34" charset="77"/>
                <a:ea typeface="Telstra Display" panose="020B0504040000000004" pitchFamily="34" charset="77"/>
              </a:rPr>
              <a:t> </a:t>
            </a:r>
            <a:r>
              <a:rPr lang="en-AU" sz="1600" b="1" dirty="0" err="1">
                <a:solidFill>
                  <a:schemeClr val="accent1"/>
                </a:solidFill>
                <a:latin typeface="Telstra Display" panose="020B0504040000000004" pitchFamily="34" charset="77"/>
                <a:ea typeface="Telstra Display" panose="020B0504040000000004" pitchFamily="34" charset="77"/>
              </a:rPr>
              <a:t>thạo</a:t>
            </a:r>
            <a:r>
              <a:rPr lang="en-AU" sz="1600" b="1" dirty="0">
                <a:solidFill>
                  <a:schemeClr val="accent1"/>
                </a:solidFill>
                <a:latin typeface="Telstra Display" panose="020B0504040000000004" pitchFamily="34" charset="77"/>
                <a:ea typeface="Telstra Display" panose="020B0504040000000004" pitchFamily="34" charset="77"/>
              </a:rPr>
              <a:t> </a:t>
            </a:r>
            <a:r>
              <a:rPr lang="en-AU" sz="1600" b="1" dirty="0" err="1">
                <a:solidFill>
                  <a:schemeClr val="accent1"/>
                </a:solidFill>
                <a:latin typeface="Telstra Display" panose="020B0504040000000004" pitchFamily="34" charset="77"/>
                <a:ea typeface="Telstra Display" panose="020B0504040000000004" pitchFamily="34" charset="77"/>
              </a:rPr>
              <a:t>Công</a:t>
            </a:r>
            <a:r>
              <a:rPr lang="en-AU" sz="1600" b="1" dirty="0">
                <a:solidFill>
                  <a:schemeClr val="accent1"/>
                </a:solidFill>
                <a:latin typeface="Telstra Display" panose="020B0504040000000004" pitchFamily="34" charset="77"/>
                <a:ea typeface="Telstra Display" panose="020B0504040000000004" pitchFamily="34" charset="77"/>
              </a:rPr>
              <a:t> </a:t>
            </a:r>
            <a:r>
              <a:rPr lang="en-AU" sz="1600" b="1" dirty="0" err="1">
                <a:solidFill>
                  <a:schemeClr val="accent1"/>
                </a:solidFill>
                <a:latin typeface="Telstra Display" panose="020B0504040000000004" pitchFamily="34" charset="77"/>
                <a:ea typeface="Telstra Display" panose="020B0504040000000004" pitchFamily="34" charset="77"/>
              </a:rPr>
              <a:t>nghệ</a:t>
            </a:r>
            <a:br>
              <a:rPr lang="en-AU" sz="2000" b="1" dirty="0">
                <a:latin typeface="Telstra Display" panose="020B0504040000000004" pitchFamily="34" charset="77"/>
                <a:ea typeface="Telstra Display" panose="020B0504040000000004" pitchFamily="34" charset="77"/>
              </a:rPr>
            </a:br>
            <a:r>
              <a:rPr lang="en-AU" sz="3200" b="1" dirty="0" err="1">
                <a:latin typeface="Telstra Display" panose="020B0504040000000004" pitchFamily="34" charset="77"/>
                <a:ea typeface="Telstra Display" panose="020B0504040000000004" pitchFamily="34" charset="77"/>
              </a:rPr>
              <a:t>Học</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phần</a:t>
            </a:r>
            <a:r>
              <a:rPr lang="en-AU" sz="3200" b="1" dirty="0">
                <a:latin typeface="Telstra Display" panose="020B0504040000000004" pitchFamily="34" charset="77"/>
                <a:ea typeface="Telstra Display" panose="020B0504040000000004" pitchFamily="34" charset="77"/>
              </a:rPr>
              <a:t> 1: </a:t>
            </a:r>
            <a:r>
              <a:rPr lang="en-AU" sz="3200" b="1" dirty="0" err="1">
                <a:latin typeface="Telstra Display" panose="020B0504040000000004" pitchFamily="34" charset="77"/>
                <a:ea typeface="Telstra Display" panose="020B0504040000000004" pitchFamily="34" charset="77"/>
              </a:rPr>
              <a:t>Hãy</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làm</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quen</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với</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điện</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thoại</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thông</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minh</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của</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bạn</a:t>
            </a:r>
            <a:endParaRPr lang="en-AU" sz="3200" b="1" dirty="0">
              <a:latin typeface="Telstra Display" panose="020B0504040000000004" pitchFamily="34" charset="77"/>
              <a:ea typeface="Telstra Display" panose="020B0504040000000004" pitchFamily="34" charset="77"/>
            </a:endParaRPr>
          </a:p>
        </p:txBody>
      </p:sp>
      <p:sp>
        <p:nvSpPr>
          <p:cNvPr id="3" name="Subtitle 2">
            <a:extLst>
              <a:ext uri="{FF2B5EF4-FFF2-40B4-BE49-F238E27FC236}">
                <a16:creationId xmlns:a16="http://schemas.microsoft.com/office/drawing/2014/main" id="{557127E5-7A7D-CDBA-A301-2D6A1C797ADC}"/>
              </a:ext>
            </a:extLst>
          </p:cNvPr>
          <p:cNvSpPr>
            <a:spLocks noGrp="1"/>
          </p:cNvSpPr>
          <p:nvPr>
            <p:ph type="subTitle" idx="1"/>
          </p:nvPr>
        </p:nvSpPr>
        <p:spPr>
          <a:xfrm>
            <a:off x="1149318" y="1542578"/>
            <a:ext cx="6483381" cy="1646605"/>
          </a:xfrm>
        </p:spPr>
        <p:txBody>
          <a:bodyPr wrap="square" lIns="90000">
            <a:spAutoFit/>
          </a:bodyPr>
          <a:lstStyle/>
          <a:p>
            <a:pPr algn="l">
              <a:lnSpc>
                <a:spcPct val="100000"/>
              </a:lnSpc>
              <a:spcBef>
                <a:spcPts val="600"/>
              </a:spcBef>
            </a:pPr>
            <a:r>
              <a:rPr lang="en-AU" sz="1600" b="1" dirty="0" err="1">
                <a:solidFill>
                  <a:schemeClr val="accent3"/>
                </a:solidFill>
                <a:latin typeface="Telstra Text" panose="020B0504040000000004" pitchFamily="34" charset="77"/>
                <a:ea typeface="Telstra Text" panose="020B0504040000000004" pitchFamily="34" charset="77"/>
              </a:rPr>
              <a:t>Tôi</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có</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thể</a:t>
            </a:r>
            <a:r>
              <a:rPr lang="en-AU" sz="1600" b="1" dirty="0">
                <a:solidFill>
                  <a:schemeClr val="accent3"/>
                </a:solidFill>
                <a:latin typeface="Telstra Text" panose="020B0504040000000004" pitchFamily="34" charset="77"/>
                <a:ea typeface="Telstra Text" panose="020B0504040000000004" pitchFamily="34" charset="77"/>
              </a:rPr>
              <a:t>:</a:t>
            </a:r>
          </a:p>
          <a:p>
            <a:pPr marL="226800" indent="-226800" algn="l">
              <a:lnSpc>
                <a:spcPct val="100000"/>
              </a:lnSpc>
              <a:spcBef>
                <a:spcPts val="600"/>
              </a:spcBef>
              <a:buFont typeface="Wingdings" pitchFamily="2" charset="2"/>
              <a:buChar char="q"/>
            </a:pPr>
            <a:r>
              <a:rPr lang="en-AU" sz="1200" dirty="0" err="1">
                <a:latin typeface="Telstra Text" panose="020B0504040000000004" pitchFamily="34" charset="77"/>
                <a:ea typeface="Telstra Text" panose="020B0504040000000004" pitchFamily="34" charset="77"/>
              </a:rPr>
              <a:t>Giải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thích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điện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thoại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thông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minh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gì</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liệt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kê</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những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chức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năng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phổ</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biến</a:t>
            </a:r>
            <a:r>
              <a:rPr lang="en-AU" sz="1200" dirty="0">
                <a:latin typeface="Telstra Text" panose="020B0504040000000004" pitchFamily="34" charset="77"/>
                <a:ea typeface="Telstra Text" panose="020B0504040000000004" pitchFamily="34" charset="77"/>
              </a:rPr>
              <a:t>.</a:t>
            </a:r>
          </a:p>
          <a:p>
            <a:pPr marL="226800" indent="-226800" algn="l">
              <a:lnSpc>
                <a:spcPct val="100000"/>
              </a:lnSpc>
              <a:spcBef>
                <a:spcPts val="600"/>
              </a:spcBef>
              <a:buFont typeface="Wingdings" pitchFamily="2" charset="2"/>
              <a:buChar char="q"/>
            </a:pPr>
            <a:r>
              <a:rPr lang="en-AU" sz="1200" dirty="0" err="1">
                <a:latin typeface="Telstra Text" panose="020B0504040000000004" pitchFamily="34" charset="77"/>
                <a:ea typeface="Telstra Text" panose="020B0504040000000004" pitchFamily="34" charset="77"/>
              </a:rPr>
              <a:t>Xác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định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các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đặc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điểm</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chính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như</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màn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hình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nút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bấm</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cổng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sạc</a:t>
            </a:r>
            <a:r>
              <a:rPr lang="en-AU" sz="1200" dirty="0">
                <a:latin typeface="Telstra Text" panose="020B0504040000000004" pitchFamily="34" charset="77"/>
                <a:ea typeface="Telstra Text" panose="020B0504040000000004" pitchFamily="34" charset="77"/>
              </a:rPr>
              <a:t> pin, camera).</a:t>
            </a:r>
          </a:p>
          <a:p>
            <a:pPr marL="226800" indent="-226800" algn="l">
              <a:lnSpc>
                <a:spcPct val="100000"/>
              </a:lnSpc>
              <a:spcBef>
                <a:spcPts val="600"/>
              </a:spcBef>
              <a:buFont typeface="Wingdings" pitchFamily="2" charset="2"/>
              <a:buChar char="q"/>
            </a:pPr>
            <a:r>
              <a:rPr lang="en-AU" sz="1200" dirty="0" err="1">
                <a:latin typeface="Telstra Text" panose="020B0504040000000004" pitchFamily="34" charset="77"/>
                <a:ea typeface="Telstra Text" panose="020B0504040000000004" pitchFamily="34" charset="77"/>
              </a:rPr>
              <a:t>Bật</a:t>
            </a:r>
            <a:r>
              <a:rPr lang="en-AU" sz="1200" dirty="0">
                <a:latin typeface="Telstra Text" panose="020B0504040000000004" pitchFamily="34" charset="77"/>
                <a:ea typeface="Telstra Text" panose="020B0504040000000004" pitchFamily="34" charset="77"/>
              </a:rPr>
              <a:t>/</a:t>
            </a:r>
            <a:r>
              <a:rPr lang="en-AU" sz="1200" dirty="0" err="1">
                <a:latin typeface="Telstra Text" panose="020B0504040000000004" pitchFamily="34" charset="77"/>
                <a:ea typeface="Telstra Text" panose="020B0504040000000004" pitchFamily="34" charset="77"/>
              </a:rPr>
              <a:t>tắt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điện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thoại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mở</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khóa</a:t>
            </a:r>
            <a:r>
              <a:rPr lang="en-AU" sz="1200" dirty="0">
                <a:latin typeface="Telstra Text" panose="020B0504040000000004" pitchFamily="34" charset="77"/>
                <a:ea typeface="Telstra Text" panose="020B0504040000000004" pitchFamily="34" charset="77"/>
              </a:rPr>
              <a:t>.</a:t>
            </a:r>
          </a:p>
          <a:p>
            <a:pPr marL="226800" indent="-226800" algn="l">
              <a:lnSpc>
                <a:spcPct val="100000"/>
              </a:lnSpc>
              <a:spcBef>
                <a:spcPts val="600"/>
              </a:spcBef>
              <a:buFont typeface="Wingdings" pitchFamily="2" charset="2"/>
              <a:buChar char="q"/>
            </a:pPr>
            <a:r>
              <a:rPr lang="vi-VN" sz="1200" dirty="0">
                <a:latin typeface="Telstra Text" panose="020B0504040000000004" pitchFamily="34" charset="77"/>
                <a:ea typeface="Telstra Text" panose="020B0504040000000004" pitchFamily="34" charset="77"/>
              </a:rPr>
              <a:t>Định hướng màn hình chính, mở ứng dụng và tìm các ứng dụng Cài đặt, Tin nhắn và Danh bạ.</a:t>
            </a:r>
            <a:endParaRPr lang="en-AU" sz="1200" dirty="0">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Wingdings" pitchFamily="2" charset="2"/>
              <a:buChar char="q"/>
            </a:pPr>
            <a:r>
              <a:rPr lang="vi-VN" sz="1200" dirty="0">
                <a:latin typeface="Telstra Text" panose="020B0504040000000004" pitchFamily="34" charset="77"/>
                <a:ea typeface="Telstra Text" panose="020B0504040000000004" pitchFamily="34" charset="77"/>
              </a:rPr>
              <a:t>Điều chỉnh các cài đặt căn bản như độ sáng, cỡ chữ và âm lượng cho phù hợp với nhu cầu.</a:t>
            </a:r>
            <a:endParaRPr lang="en-AU" sz="1200" dirty="0">
              <a:latin typeface="Telstra Text" panose="020B0504040000000004" pitchFamily="34" charset="77"/>
              <a:ea typeface="Telstra Text" panose="020B0504040000000004" pitchFamily="34" charset="77"/>
            </a:endParaRPr>
          </a:p>
        </p:txBody>
      </p:sp>
      <p:pic>
        <p:nvPicPr>
          <p:cNvPr id="5" name="Picture 4">
            <a:extLst>
              <a:ext uri="{FF2B5EF4-FFF2-40B4-BE49-F238E27FC236}">
                <a16:creationId xmlns:a16="http://schemas.microsoft.com/office/drawing/2014/main" id="{967F2B64-23C8-2767-2BAD-E76B4C3A4BF4}"/>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849752" y="8740797"/>
            <a:ext cx="534277" cy="612000"/>
          </a:xfrm>
          <a:prstGeom prst="rect">
            <a:avLst/>
          </a:prstGeom>
        </p:spPr>
      </p:pic>
      <p:cxnSp>
        <p:nvCxnSpPr>
          <p:cNvPr id="11" name="Straight Connector 10">
            <a:extLst>
              <a:ext uri="{FF2B5EF4-FFF2-40B4-BE49-F238E27FC236}">
                <a16:creationId xmlns:a16="http://schemas.microsoft.com/office/drawing/2014/main" id="{BDFB47EF-FB43-DB20-122F-47174F451BFD}"/>
              </a:ext>
              <a:ext uri="{C183D7F6-B498-43B3-948B-1728B52AA6E4}">
                <adec:decorative xmlns:adec="http://schemas.microsoft.com/office/drawing/2017/decorative" val="1"/>
              </a:ext>
            </a:extLst>
          </p:cNvPr>
          <p:cNvCxnSpPr/>
          <p:nvPr/>
        </p:nvCxnSpPr>
        <p:spPr>
          <a:xfrm>
            <a:off x="8593347" y="0"/>
            <a:ext cx="0" cy="9601200"/>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26" name="Subtitle 2">
            <a:extLst>
              <a:ext uri="{FF2B5EF4-FFF2-40B4-BE49-F238E27FC236}">
                <a16:creationId xmlns:a16="http://schemas.microsoft.com/office/drawing/2014/main" id="{BC4B5284-2D37-60B9-5859-AAC21B21A1DF}"/>
              </a:ext>
            </a:extLst>
          </p:cNvPr>
          <p:cNvSpPr txBox="1">
            <a:spLocks/>
          </p:cNvSpPr>
          <p:nvPr/>
        </p:nvSpPr>
        <p:spPr>
          <a:xfrm>
            <a:off x="1136016" y="3587851"/>
            <a:ext cx="2470489" cy="60016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3"/>
                </a:solidFill>
                <a:latin typeface="Telstra Text" panose="020B0504040000000004" pitchFamily="34" charset="77"/>
                <a:ea typeface="Telstra Text" panose="020B0504040000000004" pitchFamily="34" charset="77"/>
              </a:rPr>
              <a:t>Điểm</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chính</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cần</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ghi</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nhớ</a:t>
            </a:r>
            <a:endParaRPr lang="en-AU" sz="1600" b="1" dirty="0">
              <a:solidFill>
                <a:schemeClr val="accent3"/>
              </a:solidFill>
              <a:latin typeface="Telstra Text" panose="020B0504040000000004" pitchFamily="34" charset="77"/>
              <a:ea typeface="Telstra Text" panose="020B0504040000000004" pitchFamily="34" charset="77"/>
            </a:endParaRPr>
          </a:p>
          <a:p>
            <a:pPr algn="l">
              <a:lnSpc>
                <a:spcPct val="100000"/>
              </a:lnSpc>
              <a:spcBef>
                <a:spcPts val="600"/>
              </a:spcBef>
            </a:pPr>
            <a:r>
              <a:rPr lang="vi-VN" sz="1200" dirty="0">
                <a:latin typeface="Telstra Text" panose="020B0504040000000004" pitchFamily="34" charset="77"/>
                <a:ea typeface="Telstra Text" panose="020B0504040000000004" pitchFamily="34" charset="77"/>
              </a:rPr>
              <a:t>Những bài học quan trọng hôm nay</a:t>
            </a:r>
            <a:r>
              <a:rPr lang="en-AU" sz="1200" dirty="0">
                <a:latin typeface="Telstra Text" panose="020B0504040000000004" pitchFamily="34" charset="77"/>
                <a:ea typeface="Telstra Text" panose="020B0504040000000004" pitchFamily="34" charset="77"/>
              </a:rPr>
              <a:t>:</a:t>
            </a:r>
          </a:p>
        </p:txBody>
      </p:sp>
      <p:sp>
        <p:nvSpPr>
          <p:cNvPr id="21" name="Subtitle 2">
            <a:extLst>
              <a:ext uri="{FF2B5EF4-FFF2-40B4-BE49-F238E27FC236}">
                <a16:creationId xmlns:a16="http://schemas.microsoft.com/office/drawing/2014/main" id="{DB42F69D-660C-0571-DC24-94A3CF80203D}"/>
              </a:ext>
            </a:extLst>
          </p:cNvPr>
          <p:cNvSpPr txBox="1">
            <a:spLocks/>
          </p:cNvSpPr>
          <p:nvPr/>
        </p:nvSpPr>
        <p:spPr>
          <a:xfrm>
            <a:off x="5813687" y="3587851"/>
            <a:ext cx="2369854" cy="60016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3"/>
                </a:solidFill>
                <a:latin typeface="Telstra Text" panose="020B0504040000000004" pitchFamily="34" charset="77"/>
                <a:ea typeface="Telstra Text" panose="020B0504040000000004" pitchFamily="34" charset="77"/>
              </a:rPr>
              <a:t>Hỗ</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trợ</a:t>
            </a:r>
            <a:endParaRPr lang="en-AU" sz="1600" b="1" dirty="0">
              <a:solidFill>
                <a:schemeClr val="accent3"/>
              </a:solidFill>
              <a:latin typeface="Telstra Text" panose="020B0504040000000004" pitchFamily="34" charset="77"/>
              <a:ea typeface="Telstra Text" panose="020B0504040000000004" pitchFamily="34" charset="77"/>
            </a:endParaRPr>
          </a:p>
          <a:p>
            <a:pPr algn="l">
              <a:lnSpc>
                <a:spcPct val="100000"/>
              </a:lnSpc>
              <a:spcBef>
                <a:spcPts val="600"/>
              </a:spcBef>
            </a:pPr>
            <a:r>
              <a:rPr lang="en-AU" sz="1200" dirty="0" err="1">
                <a:latin typeface="Telstra Text" panose="020B0504040000000004" pitchFamily="34" charset="77"/>
                <a:ea typeface="Telstra Text" panose="020B0504040000000004" pitchFamily="34" charset="77"/>
              </a:rPr>
              <a:t>Tôi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có</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thể</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được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trợ</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giúp</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từ</a:t>
            </a:r>
            <a:r>
              <a:rPr lang="en-AU" sz="1200" dirty="0">
                <a:latin typeface="Telstra Text" panose="020B0504040000000004" pitchFamily="34" charset="77"/>
                <a:ea typeface="Telstra Text" panose="020B0504040000000004" pitchFamily="34" charset="77"/>
              </a:rPr>
              <a:t>:</a:t>
            </a:r>
          </a:p>
        </p:txBody>
      </p:sp>
      <p:sp>
        <p:nvSpPr>
          <p:cNvPr id="14" name="Subtitle 2">
            <a:extLst>
              <a:ext uri="{FF2B5EF4-FFF2-40B4-BE49-F238E27FC236}">
                <a16:creationId xmlns:a16="http://schemas.microsoft.com/office/drawing/2014/main" id="{8E9A4031-504A-4CAA-246E-886C1AA6DE41}"/>
              </a:ext>
            </a:extLst>
          </p:cNvPr>
          <p:cNvSpPr txBox="1">
            <a:spLocks/>
          </p:cNvSpPr>
          <p:nvPr/>
        </p:nvSpPr>
        <p:spPr>
          <a:xfrm>
            <a:off x="1188854" y="5962338"/>
            <a:ext cx="4075162" cy="60016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3"/>
                </a:solidFill>
                <a:latin typeface="Telstra Text" panose="020B0504040000000004" pitchFamily="34" charset="77"/>
                <a:ea typeface="Telstra Text" panose="020B0504040000000004" pitchFamily="34" charset="77"/>
              </a:rPr>
              <a:t>Kế</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hoạch</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hành</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động</a:t>
            </a:r>
            <a:endParaRPr lang="en-AU" sz="1600" b="1" dirty="0">
              <a:solidFill>
                <a:schemeClr val="accent3"/>
              </a:solidFill>
              <a:latin typeface="Telstra Text" panose="020B0504040000000004" pitchFamily="34" charset="77"/>
              <a:ea typeface="Telstra Text" panose="020B0504040000000004" pitchFamily="34" charset="77"/>
            </a:endParaRPr>
          </a:p>
          <a:p>
            <a:pPr algn="l">
              <a:lnSpc>
                <a:spcPct val="100000"/>
              </a:lnSpc>
              <a:spcBef>
                <a:spcPts val="600"/>
              </a:spcBef>
            </a:pPr>
            <a:r>
              <a:rPr lang="en-AU" sz="1200" dirty="0" err="1">
                <a:latin typeface="Telstra Text" panose="020B0504040000000004" pitchFamily="34" charset="77"/>
                <a:ea typeface="Telstra Text" panose="020B0504040000000004" pitchFamily="34" charset="77"/>
              </a:rPr>
              <a:t>Trong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tuần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tới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tôi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sẽ</a:t>
            </a:r>
            <a:r>
              <a:rPr lang="en-AU" sz="1200" dirty="0">
                <a:latin typeface="Telstra Text" panose="020B0504040000000004" pitchFamily="34" charset="77"/>
                <a:ea typeface="Telstra Text" panose="020B0504040000000004" pitchFamily="34" charset="77"/>
              </a:rPr>
              <a:t>:</a:t>
            </a:r>
          </a:p>
        </p:txBody>
      </p:sp>
      <p:sp>
        <p:nvSpPr>
          <p:cNvPr id="15" name="Rounded Rectangle 14">
            <a:extLst>
              <a:ext uri="{FF2B5EF4-FFF2-40B4-BE49-F238E27FC236}">
                <a16:creationId xmlns:a16="http://schemas.microsoft.com/office/drawing/2014/main" id="{D9F1F963-FDA6-C9B7-37DC-5F9F1FAA0074}"/>
              </a:ext>
              <a:ext uri="{C183D7F6-B498-43B3-948B-1728B52AA6E4}">
                <adec:decorative xmlns:adec="http://schemas.microsoft.com/office/drawing/2017/decorative" val="1"/>
              </a:ext>
            </a:extLst>
          </p:cNvPr>
          <p:cNvSpPr/>
          <p:nvPr/>
        </p:nvSpPr>
        <p:spPr>
          <a:xfrm>
            <a:off x="1185240" y="7067365"/>
            <a:ext cx="2145324" cy="1982513"/>
          </a:xfrm>
          <a:prstGeom prst="roundRect">
            <a:avLst>
              <a:gd name="adj" fmla="val 0"/>
            </a:avLst>
          </a:prstGeom>
          <a:solidFill>
            <a:srgbClr val="FFFFFF"/>
          </a:solidFill>
          <a:ln w="190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17" name="Rounded Rectangle 16">
            <a:extLst>
              <a:ext uri="{FF2B5EF4-FFF2-40B4-BE49-F238E27FC236}">
                <a16:creationId xmlns:a16="http://schemas.microsoft.com/office/drawing/2014/main" id="{388DBB9D-91A2-3502-8D20-32F463636798}"/>
              </a:ext>
              <a:ext uri="{C183D7F6-B498-43B3-948B-1728B52AA6E4}">
                <adec:decorative xmlns:adec="http://schemas.microsoft.com/office/drawing/2017/decorative" val="1"/>
              </a:ext>
            </a:extLst>
          </p:cNvPr>
          <p:cNvSpPr/>
          <p:nvPr/>
        </p:nvSpPr>
        <p:spPr>
          <a:xfrm>
            <a:off x="3636340" y="7067365"/>
            <a:ext cx="2145324" cy="1982513"/>
          </a:xfrm>
          <a:prstGeom prst="roundRect">
            <a:avLst>
              <a:gd name="adj" fmla="val 0"/>
            </a:avLst>
          </a:prstGeom>
          <a:solidFill>
            <a:srgbClr val="FFFFFF"/>
          </a:solidFill>
          <a:ln w="190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19" name="Rounded Rectangle 18">
            <a:extLst>
              <a:ext uri="{FF2B5EF4-FFF2-40B4-BE49-F238E27FC236}">
                <a16:creationId xmlns:a16="http://schemas.microsoft.com/office/drawing/2014/main" id="{C9822B18-5CFC-755F-7795-7E886F774CA9}"/>
              </a:ext>
              <a:ext uri="{C183D7F6-B498-43B3-948B-1728B52AA6E4}">
                <adec:decorative xmlns:adec="http://schemas.microsoft.com/office/drawing/2017/decorative" val="1"/>
              </a:ext>
            </a:extLst>
          </p:cNvPr>
          <p:cNvSpPr/>
          <p:nvPr/>
        </p:nvSpPr>
        <p:spPr>
          <a:xfrm>
            <a:off x="6087440" y="7067365"/>
            <a:ext cx="2145324" cy="1982513"/>
          </a:xfrm>
          <a:prstGeom prst="roundRect">
            <a:avLst>
              <a:gd name="adj" fmla="val 0"/>
            </a:avLst>
          </a:prstGeom>
          <a:solidFill>
            <a:srgbClr val="FFFFFF"/>
          </a:solidFill>
          <a:ln w="190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25" name="Rounded Rectangle 24">
            <a:extLst>
              <a:ext uri="{FF2B5EF4-FFF2-40B4-BE49-F238E27FC236}">
                <a16:creationId xmlns:a16="http://schemas.microsoft.com/office/drawing/2014/main" id="{75376F4C-D7D9-7639-69AF-EF18DF39ED21}"/>
              </a:ext>
              <a:ext uri="{C183D7F6-B498-43B3-948B-1728B52AA6E4}">
                <adec:decorative xmlns:adec="http://schemas.microsoft.com/office/drawing/2017/decorative" val="1"/>
              </a:ext>
            </a:extLst>
          </p:cNvPr>
          <p:cNvSpPr/>
          <p:nvPr/>
        </p:nvSpPr>
        <p:spPr>
          <a:xfrm>
            <a:off x="5862910" y="4278592"/>
            <a:ext cx="2369854" cy="1251056"/>
          </a:xfrm>
          <a:prstGeom prst="roundRect">
            <a:avLst>
              <a:gd name="adj" fmla="val 0"/>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28" name="Rounded Rectangle 27">
            <a:extLst>
              <a:ext uri="{FF2B5EF4-FFF2-40B4-BE49-F238E27FC236}">
                <a16:creationId xmlns:a16="http://schemas.microsoft.com/office/drawing/2014/main" id="{CA136428-351A-9F6C-039A-5B1DEFE2C21B}"/>
              </a:ext>
              <a:ext uri="{C183D7F6-B498-43B3-948B-1728B52AA6E4}">
                <adec:decorative xmlns:adec="http://schemas.microsoft.com/office/drawing/2017/decorative" val="1"/>
              </a:ext>
            </a:extLst>
          </p:cNvPr>
          <p:cNvSpPr/>
          <p:nvPr/>
        </p:nvSpPr>
        <p:spPr>
          <a:xfrm>
            <a:off x="1185240" y="4278592"/>
            <a:ext cx="3663630" cy="1251056"/>
          </a:xfrm>
          <a:prstGeom prst="roundRect">
            <a:avLst>
              <a:gd name="adj" fmla="val 0"/>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pic>
        <p:nvPicPr>
          <p:cNvPr id="31" name="Picture 30">
            <a:extLst>
              <a:ext uri="{FF2B5EF4-FFF2-40B4-BE49-F238E27FC236}">
                <a16:creationId xmlns:a16="http://schemas.microsoft.com/office/drawing/2014/main" id="{8DA13FD1-A2D4-56C0-478C-BD4F0010C416}"/>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27166" y="1504278"/>
            <a:ext cx="723900" cy="711200"/>
          </a:xfrm>
          <a:prstGeom prst="rect">
            <a:avLst/>
          </a:prstGeom>
        </p:spPr>
      </p:pic>
      <p:pic>
        <p:nvPicPr>
          <p:cNvPr id="32" name="Picture 31">
            <a:extLst>
              <a:ext uri="{FF2B5EF4-FFF2-40B4-BE49-F238E27FC236}">
                <a16:creationId xmlns:a16="http://schemas.microsoft.com/office/drawing/2014/main" id="{5E2D1785-A6A3-A1C1-4738-DFBD07D0B7F8}"/>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56498" y="5900470"/>
            <a:ext cx="723900" cy="723900"/>
          </a:xfrm>
          <a:prstGeom prst="rect">
            <a:avLst/>
          </a:prstGeom>
        </p:spPr>
      </p:pic>
      <p:pic>
        <p:nvPicPr>
          <p:cNvPr id="33" name="Picture 32">
            <a:extLst>
              <a:ext uri="{FF2B5EF4-FFF2-40B4-BE49-F238E27FC236}">
                <a16:creationId xmlns:a16="http://schemas.microsoft.com/office/drawing/2014/main" id="{8AD6F9E4-E0C6-42E0-099B-A8B024952C95}"/>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5033941" y="3626815"/>
            <a:ext cx="698500" cy="685800"/>
          </a:xfrm>
          <a:prstGeom prst="rect">
            <a:avLst/>
          </a:prstGeom>
        </p:spPr>
      </p:pic>
      <p:pic>
        <p:nvPicPr>
          <p:cNvPr id="34" name="Picture 33">
            <a:extLst>
              <a:ext uri="{FF2B5EF4-FFF2-40B4-BE49-F238E27FC236}">
                <a16:creationId xmlns:a16="http://schemas.microsoft.com/office/drawing/2014/main" id="{40B7C732-9C54-B8F7-234E-F7EB7FF02817}"/>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241301" y="3592792"/>
            <a:ext cx="698500" cy="685800"/>
          </a:xfrm>
          <a:prstGeom prst="rect">
            <a:avLst/>
          </a:prstGeom>
        </p:spPr>
      </p:pic>
      <p:pic>
        <p:nvPicPr>
          <p:cNvPr id="8" name="Picture 7">
            <a:extLst>
              <a:ext uri="{FF2B5EF4-FFF2-40B4-BE49-F238E27FC236}">
                <a16:creationId xmlns:a16="http://schemas.microsoft.com/office/drawing/2014/main" id="{5D556AF2-1771-A24A-A52D-AB99AACD6DCF}"/>
              </a:ex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11935592" y="8740797"/>
            <a:ext cx="563040" cy="612000"/>
          </a:xfrm>
          <a:prstGeom prst="rect">
            <a:avLst/>
          </a:prstGeom>
        </p:spPr>
      </p:pic>
      <p:cxnSp>
        <p:nvCxnSpPr>
          <p:cNvPr id="13" name="Straight Connector 12">
            <a:extLst>
              <a:ext uri="{FF2B5EF4-FFF2-40B4-BE49-F238E27FC236}">
                <a16:creationId xmlns:a16="http://schemas.microsoft.com/office/drawing/2014/main" id="{F520F150-12DE-94A5-F5ED-2405A8B6D099}"/>
              </a:ext>
              <a:ext uri="{C183D7F6-B498-43B3-948B-1728B52AA6E4}">
                <adec:decorative xmlns:adec="http://schemas.microsoft.com/office/drawing/2017/decorative" val="1"/>
              </a:ext>
            </a:extLst>
          </p:cNvPr>
          <p:cNvCxnSpPr>
            <a:cxnSpLocks/>
          </p:cNvCxnSpPr>
          <p:nvPr/>
        </p:nvCxnSpPr>
        <p:spPr>
          <a:xfrm>
            <a:off x="11661969" y="8740797"/>
            <a:ext cx="0" cy="61200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pic>
        <p:nvPicPr>
          <p:cNvPr id="27" name="Graphic 26">
            <a:extLst>
              <a:ext uri="{FF2B5EF4-FFF2-40B4-BE49-F238E27FC236}">
                <a16:creationId xmlns:a16="http://schemas.microsoft.com/office/drawing/2014/main" id="{8B1C1A32-9719-0478-1FB5-E94F361C916C}"/>
              </a:ext>
              <a:ext uri="{C183D7F6-B498-43B3-948B-1728B52AA6E4}">
                <adec:decorative xmlns:adec="http://schemas.microsoft.com/office/drawing/2017/decorative" val="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22287" y="6729330"/>
            <a:ext cx="714580" cy="687844"/>
          </a:xfrm>
          <a:prstGeom prst="rect">
            <a:avLst/>
          </a:prstGeom>
        </p:spPr>
      </p:pic>
      <p:sp>
        <p:nvSpPr>
          <p:cNvPr id="29" name="Subtitle 2">
            <a:extLst>
              <a:ext uri="{FF2B5EF4-FFF2-40B4-BE49-F238E27FC236}">
                <a16:creationId xmlns:a16="http://schemas.microsoft.com/office/drawing/2014/main" id="{27668873-4853-29CF-90A6-CF4960D50024}"/>
              </a:ext>
            </a:extLst>
          </p:cNvPr>
          <p:cNvSpPr txBox="1">
            <a:spLocks/>
          </p:cNvSpPr>
          <p:nvPr/>
        </p:nvSpPr>
        <p:spPr>
          <a:xfrm>
            <a:off x="1115808" y="6716730"/>
            <a:ext cx="325771" cy="52322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nSpc>
                <a:spcPct val="100000"/>
              </a:lnSpc>
              <a:spcBef>
                <a:spcPts val="600"/>
              </a:spcBef>
            </a:pPr>
            <a:r>
              <a:rPr lang="en-AU" sz="2800" b="1" dirty="0">
                <a:solidFill>
                  <a:schemeClr val="accent3"/>
                </a:solidFill>
                <a:latin typeface="Telstra Text" panose="020B0504040000000004" pitchFamily="34" charset="77"/>
                <a:ea typeface="Telstra Text" panose="020B0504040000000004" pitchFamily="34" charset="77"/>
              </a:rPr>
              <a:t>1</a:t>
            </a:r>
            <a:endParaRPr lang="en-AU" sz="2800" dirty="0">
              <a:latin typeface="Telstra Text" panose="020B0504040000000004" pitchFamily="34" charset="77"/>
              <a:ea typeface="Telstra Text" panose="020B0504040000000004" pitchFamily="34" charset="77"/>
            </a:endParaRPr>
          </a:p>
        </p:txBody>
      </p:sp>
      <p:pic>
        <p:nvPicPr>
          <p:cNvPr id="38" name="Graphic 37">
            <a:extLst>
              <a:ext uri="{FF2B5EF4-FFF2-40B4-BE49-F238E27FC236}">
                <a16:creationId xmlns:a16="http://schemas.microsoft.com/office/drawing/2014/main" id="{8323AFFE-C0B3-BD0F-8D28-E2B01B26B196}"/>
              </a:ext>
              <a:ext uri="{C183D7F6-B498-43B3-948B-1728B52AA6E4}">
                <adec:decorative xmlns:adec="http://schemas.microsoft.com/office/drawing/2017/decorative" val="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372971" y="6729330"/>
            <a:ext cx="714580" cy="687844"/>
          </a:xfrm>
          <a:prstGeom prst="rect">
            <a:avLst/>
          </a:prstGeom>
        </p:spPr>
      </p:pic>
      <p:sp>
        <p:nvSpPr>
          <p:cNvPr id="39" name="Subtitle 2">
            <a:extLst>
              <a:ext uri="{FF2B5EF4-FFF2-40B4-BE49-F238E27FC236}">
                <a16:creationId xmlns:a16="http://schemas.microsoft.com/office/drawing/2014/main" id="{A5637695-C0FD-B632-3D50-E5D0B1B53505}"/>
              </a:ext>
            </a:extLst>
          </p:cNvPr>
          <p:cNvSpPr txBox="1">
            <a:spLocks/>
          </p:cNvSpPr>
          <p:nvPr/>
        </p:nvSpPr>
        <p:spPr>
          <a:xfrm>
            <a:off x="3566492" y="6716730"/>
            <a:ext cx="325771" cy="52322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nSpc>
                <a:spcPct val="100000"/>
              </a:lnSpc>
              <a:spcBef>
                <a:spcPts val="600"/>
              </a:spcBef>
            </a:pPr>
            <a:r>
              <a:rPr lang="en-AU" sz="2800" b="1" dirty="0">
                <a:solidFill>
                  <a:schemeClr val="accent3"/>
                </a:solidFill>
                <a:latin typeface="Telstra Text" panose="020B0504040000000004" pitchFamily="34" charset="77"/>
                <a:ea typeface="Telstra Text" panose="020B0504040000000004" pitchFamily="34" charset="77"/>
              </a:rPr>
              <a:t>2</a:t>
            </a:r>
            <a:endParaRPr lang="en-AU" sz="2800" dirty="0">
              <a:latin typeface="Telstra Text" panose="020B0504040000000004" pitchFamily="34" charset="77"/>
              <a:ea typeface="Telstra Text" panose="020B0504040000000004" pitchFamily="34" charset="77"/>
            </a:endParaRPr>
          </a:p>
        </p:txBody>
      </p:sp>
      <p:pic>
        <p:nvPicPr>
          <p:cNvPr id="41" name="Graphic 40">
            <a:extLst>
              <a:ext uri="{FF2B5EF4-FFF2-40B4-BE49-F238E27FC236}">
                <a16:creationId xmlns:a16="http://schemas.microsoft.com/office/drawing/2014/main" id="{8B5C4ADE-8D4A-95B3-6ECC-BDD89AA2DB8C}"/>
              </a:ext>
              <a:ext uri="{C183D7F6-B498-43B3-948B-1728B52AA6E4}">
                <adec:decorative xmlns:adec="http://schemas.microsoft.com/office/drawing/2017/decorative" val="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824487" y="6729330"/>
            <a:ext cx="714580" cy="687844"/>
          </a:xfrm>
          <a:prstGeom prst="rect">
            <a:avLst/>
          </a:prstGeom>
        </p:spPr>
      </p:pic>
      <p:sp>
        <p:nvSpPr>
          <p:cNvPr id="42" name="Subtitle 2">
            <a:extLst>
              <a:ext uri="{FF2B5EF4-FFF2-40B4-BE49-F238E27FC236}">
                <a16:creationId xmlns:a16="http://schemas.microsoft.com/office/drawing/2014/main" id="{DAF1E879-91AF-08E8-E59D-7B7495D8C3E6}"/>
              </a:ext>
            </a:extLst>
          </p:cNvPr>
          <p:cNvSpPr txBox="1">
            <a:spLocks/>
          </p:cNvSpPr>
          <p:nvPr/>
        </p:nvSpPr>
        <p:spPr>
          <a:xfrm>
            <a:off x="6018008" y="6716730"/>
            <a:ext cx="325771" cy="52322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nSpc>
                <a:spcPct val="100000"/>
              </a:lnSpc>
              <a:spcBef>
                <a:spcPts val="600"/>
              </a:spcBef>
            </a:pPr>
            <a:r>
              <a:rPr lang="en-AU" sz="2800" b="1" dirty="0">
                <a:solidFill>
                  <a:schemeClr val="accent3"/>
                </a:solidFill>
                <a:latin typeface="Telstra Text" panose="020B0504040000000004" pitchFamily="34" charset="77"/>
                <a:ea typeface="Telstra Text" panose="020B0504040000000004" pitchFamily="34" charset="77"/>
              </a:rPr>
              <a:t>3</a:t>
            </a:r>
            <a:endParaRPr lang="en-AU" sz="2800" dirty="0">
              <a:latin typeface="Telstra Text" panose="020B0504040000000004" pitchFamily="34" charset="77"/>
              <a:ea typeface="Telstra Text" panose="020B0504040000000004" pitchFamily="34" charset="77"/>
            </a:endParaRPr>
          </a:p>
        </p:txBody>
      </p:sp>
      <p:sp>
        <p:nvSpPr>
          <p:cNvPr id="9" name="Subtitle 2">
            <a:extLst>
              <a:ext uri="{FF2B5EF4-FFF2-40B4-BE49-F238E27FC236}">
                <a16:creationId xmlns:a16="http://schemas.microsoft.com/office/drawing/2014/main" id="{EFCCA978-7A76-9EFA-ADF0-1DCE7A0F6CB4}"/>
              </a:ext>
            </a:extLst>
          </p:cNvPr>
          <p:cNvSpPr txBox="1">
            <a:spLocks/>
          </p:cNvSpPr>
          <p:nvPr/>
        </p:nvSpPr>
        <p:spPr>
          <a:xfrm>
            <a:off x="8714060" y="497186"/>
            <a:ext cx="3161951" cy="33855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1"/>
                </a:solidFill>
                <a:latin typeface="Telstra Display" panose="020B0504040000000004" pitchFamily="34" charset="77"/>
                <a:ea typeface="Telstra Text" panose="020B0504040000000004" pitchFamily="34" charset="77"/>
              </a:rPr>
              <a:t>Ghi</a:t>
            </a:r>
            <a:r>
              <a:rPr lang="en-AU" sz="1600" b="1" dirty="0">
                <a:solidFill>
                  <a:schemeClr val="accent1"/>
                </a:solidFill>
                <a:latin typeface="Telstra Display" panose="020B0504040000000004" pitchFamily="34" charset="77"/>
                <a:ea typeface="Telstra Text" panose="020B0504040000000004" pitchFamily="34" charset="77"/>
              </a:rPr>
              <a:t> </a:t>
            </a:r>
            <a:r>
              <a:rPr lang="en-AU" sz="1600" b="1" dirty="0" err="1">
                <a:solidFill>
                  <a:schemeClr val="accent1"/>
                </a:solidFill>
                <a:latin typeface="Telstra Display" panose="020B0504040000000004" pitchFamily="34" charset="77"/>
                <a:ea typeface="Telstra Text" panose="020B0504040000000004" pitchFamily="34" charset="77"/>
              </a:rPr>
              <a:t>chú</a:t>
            </a:r>
            <a:endParaRPr lang="en-AU" sz="1400" dirty="0">
              <a:latin typeface="Telstra Text" panose="020B0504040000000004" pitchFamily="34" charset="77"/>
              <a:ea typeface="Telstra Text" panose="020B0504040000000004" pitchFamily="34" charset="77"/>
            </a:endParaRPr>
          </a:p>
        </p:txBody>
      </p:sp>
      <p:graphicFrame>
        <p:nvGraphicFramePr>
          <p:cNvPr id="12" name="Table 11">
            <a:extLst>
              <a:ext uri="{FF2B5EF4-FFF2-40B4-BE49-F238E27FC236}">
                <a16:creationId xmlns:a16="http://schemas.microsoft.com/office/drawing/2014/main" id="{F496ECF3-64B7-BBFB-635B-5C58E900950E}"/>
              </a:ext>
            </a:extLst>
          </p:cNvPr>
          <p:cNvGraphicFramePr>
            <a:graphicFrameLocks noGrp="1"/>
          </p:cNvGraphicFramePr>
          <p:nvPr>
            <p:extLst>
              <p:ext uri="{D42A27DB-BD31-4B8C-83A1-F6EECF244321}">
                <p14:modId xmlns:p14="http://schemas.microsoft.com/office/powerpoint/2010/main" val="1420477346"/>
              </p:ext>
            </p:extLst>
          </p:nvPr>
        </p:nvGraphicFramePr>
        <p:xfrm>
          <a:off x="8853123" y="818774"/>
          <a:ext cx="3707175" cy="7776000"/>
        </p:xfrm>
        <a:graphic>
          <a:graphicData uri="http://schemas.openxmlformats.org/drawingml/2006/table">
            <a:tbl>
              <a:tblPr firstRow="1">
                <a:tableStyleId>{2D5ABB26-0587-4C30-8999-92F81FD0307C}</a:tableStyleId>
              </a:tblPr>
              <a:tblGrid>
                <a:gridCol w="3707175">
                  <a:extLst>
                    <a:ext uri="{9D8B030D-6E8A-4147-A177-3AD203B41FA5}">
                      <a16:colId xmlns:a16="http://schemas.microsoft.com/office/drawing/2014/main" val="1448202117"/>
                    </a:ext>
                  </a:extLst>
                </a:gridCol>
              </a:tblGrid>
              <a:tr h="288000">
                <a:tc>
                  <a:txBody>
                    <a:bodyPr/>
                    <a:lstStyle/>
                    <a:p>
                      <a:endParaRPr lang="en-AU" sz="800" b="0" i="0">
                        <a:latin typeface="Telstra Text Light" panose="020B0304040000000004" pitchFamily="34" charset="77"/>
                        <a:ea typeface="Telstra Text Light" panose="020B0304040000000004" pitchFamily="34" charset="77"/>
                      </a:endParaRPr>
                    </a:p>
                  </a:txBody>
                  <a:tcPr>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47715845"/>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376733974"/>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996839202"/>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735636820"/>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30725147"/>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648390403"/>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82331969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27441386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60184458"/>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811200573"/>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13198541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064449642"/>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308287678"/>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617966083"/>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94709255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576473195"/>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64280054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605913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15145559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187583123"/>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720648732"/>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12082860"/>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048431814"/>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25646020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64759825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17733249"/>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tcPr>
                </a:tc>
                <a:extLst>
                  <a:ext uri="{0D108BD9-81ED-4DB2-BD59-A6C34878D82A}">
                    <a16:rowId xmlns:a16="http://schemas.microsoft.com/office/drawing/2014/main" val="3875694140"/>
                  </a:ext>
                </a:extLst>
              </a:tr>
            </a:tbl>
          </a:graphicData>
        </a:graphic>
      </p:graphicFrame>
    </p:spTree>
    <p:extLst>
      <p:ext uri="{BB962C8B-B14F-4D97-AF65-F5344CB8AC3E}">
        <p14:creationId xmlns:p14="http://schemas.microsoft.com/office/powerpoint/2010/main" val="516285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6C0DB-CCB5-5070-3D4A-396E665B377C}"/>
            </a:ext>
          </a:extLst>
        </p:cNvPr>
        <p:cNvGrpSpPr/>
        <p:nvPr/>
      </p:nvGrpSpPr>
      <p:grpSpPr>
        <a:xfrm>
          <a:off x="0" y="0"/>
          <a:ext cx="0" cy="0"/>
          <a:chOff x="0" y="0"/>
          <a:chExt cx="0" cy="0"/>
        </a:xfrm>
      </p:grpSpPr>
      <p:sp>
        <p:nvSpPr>
          <p:cNvPr id="1050" name="Title 1">
            <a:extLst>
              <a:ext uri="{FF2B5EF4-FFF2-40B4-BE49-F238E27FC236}">
                <a16:creationId xmlns:a16="http://schemas.microsoft.com/office/drawing/2014/main" id="{95F62D5A-A07D-263C-5000-EE7ED1E1AFB8}"/>
              </a:ext>
            </a:extLst>
          </p:cNvPr>
          <p:cNvSpPr txBox="1">
            <a:spLocks noGrp="1"/>
          </p:cNvSpPr>
          <p:nvPr>
            <p:ph type="title" idx="4294967295"/>
          </p:nvPr>
        </p:nvSpPr>
        <p:spPr>
          <a:xfrm>
            <a:off x="305062" y="402875"/>
            <a:ext cx="10881360" cy="9020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defTabSz="1280160" rtl="0" eaLnBrk="1" latinLnBrk="0" hangingPunct="1">
              <a:lnSpc>
                <a:spcPct val="90000"/>
              </a:lnSpc>
              <a:spcBef>
                <a:spcPct val="0"/>
              </a:spcBef>
              <a:buNone/>
              <a:defRPr sz="8400" kern="1200">
                <a:solidFill>
                  <a:schemeClr val="tx1"/>
                </a:solidFill>
                <a:latin typeface="+mj-lt"/>
                <a:ea typeface="+mj-ea"/>
                <a:cs typeface="+mj-cs"/>
              </a:defRPr>
            </a:lvl1pPr>
          </a:lstStyle>
          <a:p>
            <a:pPr marL="0" marR="0" lvl="0" indent="0" algn="l" defTabSz="1280160" rtl="0" eaLnBrk="1" fontAlgn="auto" latinLnBrk="0" hangingPunct="1">
              <a:lnSpc>
                <a:spcPct val="100000"/>
              </a:lnSpc>
              <a:spcBef>
                <a:spcPts val="1800"/>
              </a:spcBef>
              <a:spcAft>
                <a:spcPts val="0"/>
              </a:spcAft>
              <a:buClrTx/>
              <a:buSzTx/>
              <a:buFontTx/>
              <a:buNone/>
              <a:tabLst/>
              <a:defRPr/>
            </a:pPr>
            <a:r>
              <a:rPr kumimoji="0" lang="en-AU" sz="1600" b="1" i="0" u="none" strike="noStrike" kern="1200" cap="none" spc="0" normalizeH="0" baseline="0" noProof="0" dirty="0" err="1">
                <a:ln>
                  <a:noFill/>
                </a:ln>
                <a:solidFill>
                  <a:schemeClr val="accent1"/>
                </a:solidFill>
                <a:effectLst/>
                <a:uLnTx/>
                <a:uFillTx/>
                <a:latin typeface="Telstra Display" panose="020B0504040000000004" pitchFamily="34" charset="77"/>
                <a:ea typeface="Telstra Display" panose="020B0504040000000004" pitchFamily="34" charset="77"/>
                <a:cs typeface="+mj-cs"/>
              </a:rPr>
              <a:t>Người</a:t>
            </a:r>
            <a:r>
              <a:rPr kumimoji="0" lang="en-AU" sz="1600" b="1" i="0" u="none" strike="noStrike" kern="1200" cap="none" spc="0" normalizeH="0" baseline="0" noProof="0" dirty="0">
                <a:ln>
                  <a:noFill/>
                </a:ln>
                <a:solidFill>
                  <a:schemeClr val="accent1"/>
                </a:solidFill>
                <a:effectLst/>
                <a:uLnTx/>
                <a:uFillTx/>
                <a:latin typeface="Telstra Display" panose="020B0504040000000004" pitchFamily="34" charset="77"/>
                <a:ea typeface="Telstra Display" panose="020B0504040000000004" pitchFamily="34" charset="77"/>
                <a:cs typeface="+mj-cs"/>
              </a:rPr>
              <a:t> Cao </a:t>
            </a:r>
            <a:r>
              <a:rPr kumimoji="0" lang="en-AU" sz="1600" b="1" i="0" u="none" strike="noStrike" kern="1200" cap="none" spc="0" normalizeH="0" baseline="0" noProof="0" dirty="0" err="1">
                <a:ln>
                  <a:noFill/>
                </a:ln>
                <a:solidFill>
                  <a:schemeClr val="accent1"/>
                </a:solidFill>
                <a:effectLst/>
                <a:uLnTx/>
                <a:uFillTx/>
                <a:latin typeface="Telstra Display" panose="020B0504040000000004" pitchFamily="34" charset="77"/>
                <a:ea typeface="Telstra Display" panose="020B0504040000000004" pitchFamily="34" charset="77"/>
                <a:cs typeface="+mj-cs"/>
              </a:rPr>
              <a:t>niên</a:t>
            </a:r>
            <a:r>
              <a:rPr kumimoji="0" lang="en-AU" sz="1600" b="1" i="0" u="none" strike="noStrike" kern="1200" cap="none" spc="0" normalizeH="0" baseline="0" noProof="0" dirty="0">
                <a:ln>
                  <a:noFill/>
                </a:ln>
                <a:solidFill>
                  <a:schemeClr val="accent1"/>
                </a:solidFill>
                <a:effectLst/>
                <a:uLnTx/>
                <a:uFillTx/>
                <a:latin typeface="Telstra Display" panose="020B0504040000000004" pitchFamily="34" charset="77"/>
                <a:ea typeface="Telstra Display" panose="020B0504040000000004" pitchFamily="34" charset="77"/>
                <a:cs typeface="+mj-cs"/>
              </a:rPr>
              <a:t> Thành </a:t>
            </a:r>
            <a:r>
              <a:rPr kumimoji="0" lang="en-AU" sz="1600" b="1" i="0" u="none" strike="noStrike" kern="1200" cap="none" spc="0" normalizeH="0" baseline="0" noProof="0" dirty="0" err="1">
                <a:ln>
                  <a:noFill/>
                </a:ln>
                <a:solidFill>
                  <a:schemeClr val="accent1"/>
                </a:solidFill>
                <a:effectLst/>
                <a:uLnTx/>
                <a:uFillTx/>
                <a:latin typeface="Telstra Display" panose="020B0504040000000004" pitchFamily="34" charset="77"/>
                <a:ea typeface="Telstra Display" panose="020B0504040000000004" pitchFamily="34" charset="77"/>
                <a:cs typeface="+mj-cs"/>
              </a:rPr>
              <a:t>thạo</a:t>
            </a:r>
            <a:r>
              <a:rPr kumimoji="0" lang="en-AU" sz="1600" b="1" i="0" u="none" strike="noStrike" kern="1200" cap="none" spc="0" normalizeH="0" baseline="0" noProof="0" dirty="0">
                <a:ln>
                  <a:noFill/>
                </a:ln>
                <a:solidFill>
                  <a:schemeClr val="accent1"/>
                </a:solidFill>
                <a:effectLst/>
                <a:uLnTx/>
                <a:uFillTx/>
                <a:latin typeface="Telstra Display" panose="020B0504040000000004" pitchFamily="34" charset="77"/>
                <a:ea typeface="Telstra Display" panose="020B0504040000000004" pitchFamily="34" charset="77"/>
                <a:cs typeface="+mj-cs"/>
              </a:rPr>
              <a:t> Công </a:t>
            </a:r>
            <a:r>
              <a:rPr kumimoji="0" lang="en-AU" sz="1600" b="1" i="0" u="none" strike="noStrike" kern="1200" cap="none" spc="0" normalizeH="0" baseline="0" noProof="0" dirty="0" err="1">
                <a:ln>
                  <a:noFill/>
                </a:ln>
                <a:solidFill>
                  <a:schemeClr val="accent1"/>
                </a:solidFill>
                <a:effectLst/>
                <a:uLnTx/>
                <a:uFillTx/>
                <a:latin typeface="Telstra Display" panose="020B0504040000000004" pitchFamily="34" charset="77"/>
                <a:ea typeface="Telstra Display" panose="020B0504040000000004" pitchFamily="34" charset="77"/>
                <a:cs typeface="+mj-cs"/>
              </a:rPr>
              <a:t>nghệ</a:t>
            </a:r>
            <a:r>
              <a:rPr kumimoji="0" lang="en-AU" sz="1600" b="1" i="0" u="none" strike="noStrike" kern="1200" cap="none" spc="0" normalizeH="0" baseline="0" noProof="0" dirty="0">
                <a:ln>
                  <a:noFill/>
                </a:ln>
                <a:solidFill>
                  <a:schemeClr val="accent1"/>
                </a:solidFill>
                <a:effectLst/>
                <a:uLnTx/>
                <a:uFillTx/>
                <a:latin typeface="Telstra Display" panose="020B0504040000000004" pitchFamily="34" charset="77"/>
                <a:ea typeface="Telstra Display" panose="020B0504040000000004" pitchFamily="34" charset="77"/>
                <a:cs typeface="+mj-cs"/>
              </a:rPr>
              <a:t> </a:t>
            </a:r>
            <a:br>
              <a:rPr kumimoji="0" lang="en-AU" sz="20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b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Học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phần</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1: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Hãy</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làm</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quen</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với</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điện</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thoại</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thông</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minh</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của</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bạn</a:t>
            </a:r>
            <a:endPar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endParaRPr>
          </a:p>
        </p:txBody>
      </p:sp>
      <p:sp>
        <p:nvSpPr>
          <p:cNvPr id="36" name="Rounded Rectangle 35">
            <a:extLst>
              <a:ext uri="{FF2B5EF4-FFF2-40B4-BE49-F238E27FC236}">
                <a16:creationId xmlns:a16="http://schemas.microsoft.com/office/drawing/2014/main" id="{E54041F9-9654-A0D5-24D1-67F809814FA3}"/>
              </a:ext>
              <a:ext uri="{C183D7F6-B498-43B3-948B-1728B52AA6E4}">
                <adec:decorative xmlns:adec="http://schemas.microsoft.com/office/drawing/2017/decorative" val="1"/>
              </a:ext>
            </a:extLst>
          </p:cNvPr>
          <p:cNvSpPr/>
          <p:nvPr/>
        </p:nvSpPr>
        <p:spPr>
          <a:xfrm>
            <a:off x="9768343" y="4081400"/>
            <a:ext cx="2701551" cy="4011406"/>
          </a:xfrm>
          <a:prstGeom prst="roundRect">
            <a:avLst>
              <a:gd name="adj" fmla="val 0"/>
            </a:avLst>
          </a:prstGeom>
          <a:solidFill>
            <a:srgbClr val="F04C23">
              <a:alpha val="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pic>
        <p:nvPicPr>
          <p:cNvPr id="29" name="Picture 28">
            <a:extLst>
              <a:ext uri="{FF2B5EF4-FFF2-40B4-BE49-F238E27FC236}">
                <a16:creationId xmlns:a16="http://schemas.microsoft.com/office/drawing/2014/main" id="{90F08DC9-3A07-CCF2-6BA7-16392B37F13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53497" y="1522333"/>
            <a:ext cx="698500" cy="673100"/>
          </a:xfrm>
          <a:prstGeom prst="rect">
            <a:avLst/>
          </a:prstGeom>
        </p:spPr>
      </p:pic>
      <p:sp>
        <p:nvSpPr>
          <p:cNvPr id="30" name="Subtitle 2">
            <a:extLst>
              <a:ext uri="{FF2B5EF4-FFF2-40B4-BE49-F238E27FC236}">
                <a16:creationId xmlns:a16="http://schemas.microsoft.com/office/drawing/2014/main" id="{55E9616C-EE6C-CEC2-2B50-F30E234AB039}"/>
              </a:ext>
            </a:extLst>
          </p:cNvPr>
          <p:cNvSpPr>
            <a:spLocks noGrp="1"/>
          </p:cNvSpPr>
          <p:nvPr>
            <p:ph type="subTitle" idx="1"/>
          </p:nvPr>
        </p:nvSpPr>
        <p:spPr>
          <a:xfrm>
            <a:off x="1105271" y="1553163"/>
            <a:ext cx="3240000" cy="7540526"/>
          </a:xfrm>
        </p:spPr>
        <p:txBody>
          <a:bodyPr wrap="square" lIns="90000">
            <a:spAutoFit/>
          </a:bodyPr>
          <a:lstStyle/>
          <a:p>
            <a:pPr algn="l">
              <a:lnSpc>
                <a:spcPct val="100000"/>
              </a:lnSpc>
              <a:spcBef>
                <a:spcPts val="600"/>
              </a:spcBef>
            </a:pPr>
            <a:r>
              <a:rPr lang="en-AU" sz="1600" b="1" dirty="0" err="1">
                <a:solidFill>
                  <a:schemeClr val="accent1"/>
                </a:solidFill>
                <a:latin typeface="Telstra Text" panose="020B0504040000000004" pitchFamily="34" charset="77"/>
                <a:ea typeface="Telstra Text" panose="020B0504040000000004" pitchFamily="34" charset="77"/>
              </a:rPr>
              <a:t>Điện</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thoại</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thông</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minh</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là</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gì</a:t>
            </a:r>
            <a:r>
              <a:rPr lang="en-AU" sz="1600" b="1" dirty="0">
                <a:solidFill>
                  <a:schemeClr val="accent1"/>
                </a:solidFill>
                <a:latin typeface="Telstra Text" panose="020B0504040000000004" pitchFamily="34" charset="77"/>
                <a:ea typeface="Telstra Text" panose="020B0504040000000004" pitchFamily="34" charset="77"/>
              </a:rPr>
              <a:t>?</a:t>
            </a:r>
          </a:p>
          <a:p>
            <a:pPr marL="226800" indent="-226800" algn="l">
              <a:lnSpc>
                <a:spcPct val="100000"/>
              </a:lnSpc>
              <a:spcBef>
                <a:spcPts val="600"/>
              </a:spcBef>
              <a:buFont typeface="Arial" panose="020B0604020202020204" pitchFamily="34" charset="0"/>
              <a:buChar char="•"/>
            </a:pPr>
            <a:r>
              <a:rPr lang="en-AU" sz="1200" dirty="0" err="1">
                <a:latin typeface="Telstra Text" panose="020B0504040000000004" pitchFamily="34" charset="77"/>
                <a:ea typeface="Telstra Text" panose="020B0504040000000004" pitchFamily="34" charset="77"/>
              </a:rPr>
              <a:t>Có</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nhiều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loại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điện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thoại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thông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minh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Chúng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đều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tương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tự</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nhau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chỉ</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hơi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khác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nhau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một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chút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Chúng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khác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nhau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về</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hãng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sản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xuất</a:t>
            </a:r>
            <a:r>
              <a:rPr lang="en-AU" sz="1200" dirty="0">
                <a:latin typeface="Telstra Text" panose="020B0504040000000004" pitchFamily="34" charset="77"/>
                <a:ea typeface="Telstra Text" panose="020B0504040000000004" pitchFamily="34" charset="77"/>
              </a:rPr>
              <a:t> (iPhone, Samsung, LG, Motorola, Pixels, Xiaomi) </a:t>
            </a:r>
            <a:r>
              <a:rPr lang="en-AU" sz="1200" dirty="0" err="1">
                <a:latin typeface="Telstra Text" panose="020B0504040000000004" pitchFamily="34" charset="77"/>
                <a:ea typeface="Telstra Text" panose="020B0504040000000004" pitchFamily="34" charset="77"/>
              </a:rPr>
              <a:t>và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mỗi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hãng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cũng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khác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nhau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về</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dòng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máy</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chẳng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hạn</a:t>
            </a:r>
            <a:r>
              <a:rPr lang="en-AU" sz="1200" dirty="0">
                <a:latin typeface="Telstra Text" panose="020B0504040000000004" pitchFamily="34" charset="77"/>
                <a:ea typeface="Telstra Text" panose="020B0504040000000004" pitchFamily="34" charset="77"/>
              </a:rPr>
              <a:t> iPhone 14, 15, 16).</a:t>
            </a:r>
          </a:p>
          <a:p>
            <a:pPr marL="226800" indent="-226800" algn="l">
              <a:lnSpc>
                <a:spcPct val="100000"/>
              </a:lnSpc>
              <a:spcBef>
                <a:spcPts val="600"/>
              </a:spcBef>
              <a:buFont typeface="Arial" panose="020B0604020202020204" pitchFamily="34" charset="0"/>
              <a:buChar char="•"/>
            </a:pPr>
            <a:r>
              <a:rPr lang="en-AU" sz="1200" dirty="0" err="1">
                <a:latin typeface="Telstra Text" panose="020B0504040000000004" pitchFamily="34" charset="77"/>
                <a:ea typeface="Telstra Text" panose="020B0504040000000004" pitchFamily="34" charset="77"/>
              </a:rPr>
              <a:t>Có</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hai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hệ</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điều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hành</a:t>
            </a:r>
            <a:r>
              <a:rPr lang="en-AU" sz="1200" dirty="0">
                <a:latin typeface="Telstra Text" panose="020B0504040000000004" pitchFamily="34" charset="77"/>
                <a:ea typeface="Telstra Text" panose="020B0504040000000004" pitchFamily="34" charset="77"/>
              </a:rPr>
              <a:t>: Apple </a:t>
            </a:r>
            <a:r>
              <a:rPr lang="en-AU" sz="1200" b="1" dirty="0">
                <a:latin typeface="Telstra Text" panose="020B0504040000000004" pitchFamily="34" charset="77"/>
                <a:ea typeface="Telstra Text" panose="020B0504040000000004" pitchFamily="34" charset="77"/>
              </a:rPr>
              <a:t>iOS</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cho</a:t>
            </a:r>
            <a:r>
              <a:rPr lang="en-AU" sz="1200" dirty="0">
                <a:latin typeface="Telstra Text" panose="020B0504040000000004" pitchFamily="34" charset="77"/>
                <a:ea typeface="Telstra Text" panose="020B0504040000000004" pitchFamily="34" charset="77"/>
              </a:rPr>
              <a:t> iPhones, </a:t>
            </a:r>
            <a:r>
              <a:rPr lang="en-AU" sz="1200" dirty="0" err="1">
                <a:latin typeface="Telstra Text" panose="020B0504040000000004" pitchFamily="34" charset="77"/>
                <a:ea typeface="Telstra Text" panose="020B0504040000000004" pitchFamily="34" charset="77"/>
              </a:rPr>
              <a:t>và</a:t>
            </a:r>
            <a:r>
              <a:rPr lang="en-AU" sz="1200" dirty="0">
                <a:latin typeface="Telstra Text" panose="020B0504040000000004" pitchFamily="34" charset="77"/>
                <a:ea typeface="Telstra Text" panose="020B0504040000000004" pitchFamily="34" charset="77"/>
              </a:rPr>
              <a:t> Google </a:t>
            </a:r>
            <a:r>
              <a:rPr lang="en-AU" sz="1200" b="1" dirty="0">
                <a:latin typeface="Telstra Text" panose="020B0504040000000004" pitchFamily="34" charset="77"/>
                <a:ea typeface="Telstra Text" panose="020B0504040000000004" pitchFamily="34" charset="77"/>
              </a:rPr>
              <a:t>Android</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cho</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tất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cả</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các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sản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xuất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khác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Tuy</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nhiên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hai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chiếc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điện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thoại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có</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hệ</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điều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hành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giống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nhau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chưa</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chắc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đã</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giống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nhau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hoàn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toàn</a:t>
            </a:r>
            <a:r>
              <a:rPr lang="en-AU" sz="1200" dirty="0">
                <a:latin typeface="Telstra Text" panose="020B0504040000000004" pitchFamily="34" charset="77"/>
                <a:ea typeface="Telstra Text" panose="020B0504040000000004" pitchFamily="34" charset="77"/>
              </a:rPr>
              <a:t>.</a:t>
            </a:r>
          </a:p>
          <a:p>
            <a:pPr marL="226800" indent="-226800" algn="l">
              <a:lnSpc>
                <a:spcPct val="100000"/>
              </a:lnSpc>
              <a:spcBef>
                <a:spcPts val="600"/>
              </a:spcBef>
              <a:buFont typeface="Arial" panose="020B0604020202020204" pitchFamily="34" charset="0"/>
              <a:buChar char="•"/>
            </a:pPr>
            <a:r>
              <a:rPr lang="en-AU" sz="1200" dirty="0" err="1">
                <a:latin typeface="Telstra Text" panose="020B0504040000000004" pitchFamily="34" charset="77"/>
                <a:ea typeface="Telstra Text" panose="020B0504040000000004" pitchFamily="34" charset="77"/>
              </a:rPr>
              <a:t>Sử</a:t>
            </a:r>
            <a:r>
              <a:rPr lang="en-AU" sz="1200" dirty="0">
                <a:latin typeface="Telstra Text" panose="020B0504040000000004" pitchFamily="34" charset="77"/>
                <a:ea typeface="Telstra Text" panose="020B0504040000000004" pitchFamily="34" charset="77"/>
              </a:rPr>
              <a:t> dung </a:t>
            </a:r>
            <a:r>
              <a:rPr lang="en-AU" sz="1200" dirty="0" err="1">
                <a:latin typeface="Telstra Text" panose="020B0504040000000004" pitchFamily="34" charset="77"/>
                <a:ea typeface="Telstra Text" panose="020B0504040000000004" pitchFamily="34" charset="77"/>
              </a:rPr>
              <a:t>điện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thoại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thông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minh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để</a:t>
            </a:r>
            <a:r>
              <a:rPr lang="en-AU" sz="12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en-AU" sz="1200" dirty="0" err="1">
                <a:latin typeface="Telstra Text" panose="020B0504040000000004" pitchFamily="34" charset="77"/>
                <a:ea typeface="Telstra Text" panose="020B0504040000000004" pitchFamily="34" charset="77"/>
              </a:rPr>
              <a:t>Gọi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điện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thoại</a:t>
            </a:r>
            <a:endParaRPr lang="en-AU" sz="1200" dirty="0">
              <a:latin typeface="Telstra Text" panose="020B0504040000000004" pitchFamily="34" charset="77"/>
              <a:ea typeface="Telstra Text" panose="020B0504040000000004" pitchFamily="34" charset="77"/>
            </a:endParaRPr>
          </a:p>
          <a:p>
            <a:pPr marL="457200" lvl="1" indent="-226800" algn="l">
              <a:lnSpc>
                <a:spcPct val="100000"/>
              </a:lnSpc>
              <a:spcBef>
                <a:spcPts val="600"/>
              </a:spcBef>
              <a:buFont typeface="Courier New" panose="02070309020205020404" pitchFamily="49" charset="0"/>
              <a:buChar char="o"/>
            </a:pPr>
            <a:r>
              <a:rPr lang="en-AU" sz="1200" dirty="0" err="1">
                <a:latin typeface="Telstra Text" panose="020B0504040000000004" pitchFamily="34" charset="77"/>
                <a:ea typeface="Telstra Text" panose="020B0504040000000004" pitchFamily="34" charset="77"/>
              </a:rPr>
              <a:t>Nhắn</a:t>
            </a:r>
            <a:r>
              <a:rPr lang="en-AU" sz="1200" dirty="0">
                <a:latin typeface="Telstra Text" panose="020B0504040000000004" pitchFamily="34" charset="77"/>
                <a:ea typeface="Telstra Text" panose="020B0504040000000004" pitchFamily="34" charset="77"/>
              </a:rPr>
              <a:t> tin</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Email</a:t>
            </a:r>
          </a:p>
          <a:p>
            <a:pPr marL="457200" lvl="1" indent="-226800" algn="l">
              <a:lnSpc>
                <a:spcPct val="100000"/>
              </a:lnSpc>
              <a:spcBef>
                <a:spcPts val="600"/>
              </a:spcBef>
              <a:buFont typeface="Courier New" panose="02070309020205020404" pitchFamily="49" charset="0"/>
              <a:buChar char="o"/>
            </a:pPr>
            <a:r>
              <a:rPr lang="en-AU" sz="1200" dirty="0" err="1">
                <a:latin typeface="Telstra Text" panose="020B0504040000000004" pitchFamily="34" charset="77"/>
                <a:ea typeface="Telstra Text" panose="020B0504040000000004" pitchFamily="34" charset="77"/>
              </a:rPr>
              <a:t>Gọi</a:t>
            </a:r>
            <a:r>
              <a:rPr lang="en-AU" sz="1200" dirty="0">
                <a:latin typeface="Telstra Text" panose="020B0504040000000004" pitchFamily="34" charset="77"/>
                <a:ea typeface="Telstra Text" panose="020B0504040000000004" pitchFamily="34" charset="77"/>
              </a:rPr>
              <a:t> video/Facetime</a:t>
            </a:r>
          </a:p>
          <a:p>
            <a:pPr marL="457200" lvl="1" indent="-226800" algn="l">
              <a:lnSpc>
                <a:spcPct val="100000"/>
              </a:lnSpc>
              <a:spcBef>
                <a:spcPts val="600"/>
              </a:spcBef>
              <a:buFont typeface="Courier New" panose="02070309020205020404" pitchFamily="49" charset="0"/>
              <a:buChar char="o"/>
            </a:pPr>
            <a:r>
              <a:rPr lang="en-AU" sz="1200" dirty="0" err="1">
                <a:latin typeface="Telstra Text" panose="020B0504040000000004" pitchFamily="34" charset="77"/>
                <a:ea typeface="Telstra Text" panose="020B0504040000000004" pitchFamily="34" charset="77"/>
              </a:rPr>
              <a:t>Chụp</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hình</a:t>
            </a:r>
            <a:r>
              <a:rPr lang="en-AU" sz="1200" dirty="0">
                <a:latin typeface="Telstra Text" panose="020B0504040000000004" pitchFamily="34" charset="77"/>
                <a:ea typeface="Telstra Text" panose="020B0504040000000004" pitchFamily="34" charset="77"/>
              </a:rPr>
              <a:t>/ Quay </a:t>
            </a:r>
            <a:r>
              <a:rPr lang="en-AU" sz="1200" dirty="0" err="1">
                <a:latin typeface="Telstra Text" panose="020B0504040000000004" pitchFamily="34" charset="77"/>
                <a:ea typeface="Telstra Text" panose="020B0504040000000004" pitchFamily="34" charset="77"/>
              </a:rPr>
              <a:t>phim</a:t>
            </a:r>
            <a:endParaRPr lang="en-AU" sz="1200" dirty="0">
              <a:latin typeface="Telstra Text" panose="020B0504040000000004" pitchFamily="34" charset="77"/>
              <a:ea typeface="Telstra Text" panose="020B0504040000000004" pitchFamily="34" charset="77"/>
            </a:endParaRPr>
          </a:p>
          <a:p>
            <a:pPr marL="457200" lvl="1" indent="-226800" algn="l">
              <a:lnSpc>
                <a:spcPct val="100000"/>
              </a:lnSpc>
              <a:spcBef>
                <a:spcPts val="600"/>
              </a:spcBef>
              <a:buFont typeface="Courier New" panose="02070309020205020404" pitchFamily="49" charset="0"/>
              <a:buChar char="o"/>
            </a:pPr>
            <a:r>
              <a:rPr lang="en-AU" sz="1200" dirty="0" err="1">
                <a:latin typeface="Telstra Text" panose="020B0504040000000004" pitchFamily="34" charset="77"/>
                <a:ea typeface="Telstra Text" panose="020B0504040000000004" pitchFamily="34" charset="77"/>
              </a:rPr>
              <a:t>Truy</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cập</a:t>
            </a:r>
            <a:r>
              <a:rPr lang="en-AU" sz="1200" dirty="0">
                <a:latin typeface="Telstra Text" panose="020B0504040000000004" pitchFamily="34" charset="77"/>
                <a:ea typeface="Telstra Text" panose="020B0504040000000004" pitchFamily="34" charset="77"/>
              </a:rPr>
              <a:t> internet</a:t>
            </a:r>
          </a:p>
          <a:p>
            <a:pPr algn="l">
              <a:lnSpc>
                <a:spcPct val="100000"/>
              </a:lnSpc>
              <a:spcBef>
                <a:spcPts val="600"/>
              </a:spcBef>
            </a:pPr>
            <a:endParaRPr lang="en-AU" sz="1600" b="1" dirty="0">
              <a:solidFill>
                <a:schemeClr val="accent1"/>
              </a:solidFill>
              <a:latin typeface="Telstra Text" panose="020B0504040000000004" pitchFamily="34" charset="77"/>
              <a:ea typeface="Telstra Text" panose="020B0504040000000004" pitchFamily="34" charset="77"/>
            </a:endParaRPr>
          </a:p>
          <a:p>
            <a:pPr algn="l">
              <a:lnSpc>
                <a:spcPct val="100000"/>
              </a:lnSpc>
              <a:spcBef>
                <a:spcPts val="600"/>
              </a:spcBef>
            </a:pPr>
            <a:r>
              <a:rPr lang="en-AU" sz="1600" b="1" dirty="0" err="1">
                <a:solidFill>
                  <a:schemeClr val="accent1"/>
                </a:solidFill>
                <a:latin typeface="Telstra Text" panose="020B0504040000000004" pitchFamily="34" charset="77"/>
                <a:ea typeface="Telstra Text" panose="020B0504040000000004" pitchFamily="34" charset="77"/>
              </a:rPr>
              <a:t>Những</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đặc</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điểm</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chính</a:t>
            </a:r>
            <a:r>
              <a:rPr lang="en-AU" sz="1600" b="1" dirty="0">
                <a:solidFill>
                  <a:schemeClr val="accent1"/>
                </a:solidFill>
                <a:latin typeface="Telstra Text" panose="020B0504040000000004" pitchFamily="34" charset="77"/>
                <a:ea typeface="Telstra Text" panose="020B0504040000000004" pitchFamily="34" charset="77"/>
              </a:rPr>
              <a:t>: </a:t>
            </a:r>
          </a:p>
          <a:p>
            <a:pPr algn="l">
              <a:lnSpc>
                <a:spcPct val="100000"/>
              </a:lnSpc>
              <a:spcBef>
                <a:spcPts val="600"/>
              </a:spcBef>
            </a:pPr>
            <a:r>
              <a:rPr lang="en-AU" sz="1200" dirty="0" err="1">
                <a:latin typeface="Telstra Text" panose="020B0504040000000004" pitchFamily="34" charset="77"/>
                <a:ea typeface="Telstra Text" panose="020B0504040000000004" pitchFamily="34" charset="77"/>
              </a:rPr>
              <a:t>Đa</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số</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điện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thoại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thông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minh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có</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các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đặc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điểm</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sau</a:t>
            </a:r>
            <a:r>
              <a:rPr lang="en-AU" sz="1200" dirty="0">
                <a:latin typeface="Telstra Text" panose="020B0504040000000004" pitchFamily="34" charset="77"/>
                <a:ea typeface="Telstra Text" panose="020B0504040000000004" pitchFamily="34" charset="77"/>
              </a:rPr>
              <a:t>:</a:t>
            </a:r>
          </a:p>
          <a:p>
            <a:pPr marL="228600" indent="-228600" algn="l">
              <a:lnSpc>
                <a:spcPct val="100000"/>
              </a:lnSpc>
              <a:spcBef>
                <a:spcPts val="600"/>
              </a:spcBef>
              <a:buFont typeface="+mj-lt"/>
              <a:buAutoNum type="arabicPeriod"/>
            </a:pPr>
            <a:r>
              <a:rPr lang="en-AU" sz="1200" dirty="0">
                <a:latin typeface="Telstra Text" panose="020B0504040000000004" pitchFamily="34" charset="77"/>
                <a:ea typeface="Telstra Text" panose="020B0504040000000004" pitchFamily="34" charset="77"/>
              </a:rPr>
              <a:t>Camera </a:t>
            </a:r>
            <a:r>
              <a:rPr lang="en-AU" sz="1200" dirty="0" err="1">
                <a:latin typeface="Telstra Text" panose="020B0504040000000004" pitchFamily="34" charset="77"/>
                <a:ea typeface="Telstra Text" panose="020B0504040000000004" pitchFamily="34" charset="77"/>
              </a:rPr>
              <a:t>phía</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trước</a:t>
            </a:r>
            <a:endParaRPr lang="en-AU" sz="1200" dirty="0">
              <a:latin typeface="Telstra Text" panose="020B0504040000000004" pitchFamily="34" charset="77"/>
              <a:ea typeface="Telstra Text" panose="020B0504040000000004" pitchFamily="34" charset="77"/>
            </a:endParaRPr>
          </a:p>
          <a:p>
            <a:pPr marL="228600" indent="-228600" algn="l">
              <a:lnSpc>
                <a:spcPct val="100000"/>
              </a:lnSpc>
              <a:spcBef>
                <a:spcPts val="600"/>
              </a:spcBef>
              <a:buFont typeface="+mj-lt"/>
              <a:buAutoNum type="arabicPeriod"/>
            </a:pPr>
            <a:r>
              <a:rPr lang="en-AU" sz="1200" dirty="0" err="1">
                <a:latin typeface="Telstra Text" panose="020B0504040000000004" pitchFamily="34" charset="77"/>
                <a:ea typeface="Telstra Text" panose="020B0504040000000004" pitchFamily="34" charset="77"/>
              </a:rPr>
              <a:t>Nút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bên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hông</a:t>
            </a:r>
            <a:endParaRPr lang="en-AU" sz="1200" dirty="0">
              <a:latin typeface="Telstra Text" panose="020B0504040000000004" pitchFamily="34" charset="77"/>
              <a:ea typeface="Telstra Text" panose="020B0504040000000004" pitchFamily="34" charset="77"/>
            </a:endParaRPr>
          </a:p>
          <a:p>
            <a:pPr marL="228600" indent="-228600" algn="l">
              <a:lnSpc>
                <a:spcPct val="100000"/>
              </a:lnSpc>
              <a:spcBef>
                <a:spcPts val="600"/>
              </a:spcBef>
              <a:buFont typeface="+mj-lt"/>
              <a:buAutoNum type="arabicPeriod"/>
            </a:pPr>
            <a:r>
              <a:rPr lang="en-AU" sz="1200" dirty="0" err="1">
                <a:latin typeface="Telstra Text" panose="020B0504040000000004" pitchFamily="34" charset="77"/>
                <a:ea typeface="Telstra Text" panose="020B0504040000000004" pitchFamily="34" charset="77"/>
              </a:rPr>
              <a:t>Cổng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sạc</a:t>
            </a:r>
            <a:r>
              <a:rPr lang="en-AU" sz="1200" dirty="0">
                <a:latin typeface="Telstra Text" panose="020B0504040000000004" pitchFamily="34" charset="77"/>
                <a:ea typeface="Telstra Text" panose="020B0504040000000004" pitchFamily="34" charset="77"/>
              </a:rPr>
              <a:t> pin</a:t>
            </a:r>
          </a:p>
          <a:p>
            <a:pPr marL="228600" indent="-228600" algn="l">
              <a:lnSpc>
                <a:spcPct val="100000"/>
              </a:lnSpc>
              <a:spcBef>
                <a:spcPts val="600"/>
              </a:spcBef>
              <a:buFont typeface="+mj-lt"/>
              <a:buAutoNum type="arabicPeriod"/>
            </a:pPr>
            <a:r>
              <a:rPr lang="en-AU" sz="1200" dirty="0" err="1">
                <a:latin typeface="Telstra Text" panose="020B0504040000000004" pitchFamily="34" charset="77"/>
                <a:ea typeface="Telstra Text" panose="020B0504040000000004" pitchFamily="34" charset="77"/>
              </a:rPr>
              <a:t>Khe</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đựng</a:t>
            </a:r>
            <a:r>
              <a:rPr lang="en-AU" sz="1200" dirty="0">
                <a:latin typeface="Telstra Text" panose="020B0504040000000004" pitchFamily="34" charset="77"/>
                <a:ea typeface="Telstra Text" panose="020B0504040000000004" pitchFamily="34" charset="77"/>
              </a:rPr>
              <a:t> SIM </a:t>
            </a:r>
          </a:p>
          <a:p>
            <a:pPr marL="228600" indent="-228600" algn="l">
              <a:lnSpc>
                <a:spcPct val="100000"/>
              </a:lnSpc>
              <a:spcBef>
                <a:spcPts val="600"/>
              </a:spcBef>
              <a:buFont typeface="+mj-lt"/>
              <a:buAutoNum type="arabicPeriod"/>
            </a:pPr>
            <a:r>
              <a:rPr lang="en-AU" sz="1200" dirty="0" err="1">
                <a:latin typeface="Telstra Text" panose="020B0504040000000004" pitchFamily="34" charset="77"/>
                <a:ea typeface="Telstra Text" panose="020B0504040000000004" pitchFamily="34" charset="77"/>
              </a:rPr>
              <a:t>Nút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điều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khiển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âm</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lượng</a:t>
            </a:r>
            <a:endParaRPr lang="en-AU" sz="1200" dirty="0">
              <a:latin typeface="Telstra Text" panose="020B0504040000000004" pitchFamily="34" charset="77"/>
              <a:ea typeface="Telstra Text" panose="020B0504040000000004" pitchFamily="34" charset="77"/>
            </a:endParaRPr>
          </a:p>
          <a:p>
            <a:pPr marL="228600" indent="-228600" algn="l">
              <a:lnSpc>
                <a:spcPct val="100000"/>
              </a:lnSpc>
              <a:spcBef>
                <a:spcPts val="600"/>
              </a:spcBef>
              <a:buFont typeface="+mj-lt"/>
              <a:buAutoNum type="arabicPeriod"/>
            </a:pPr>
            <a:r>
              <a:rPr lang="en-AU" sz="1200" dirty="0" err="1">
                <a:latin typeface="Telstra Text" panose="020B0504040000000004" pitchFamily="34" charset="77"/>
                <a:ea typeface="Telstra Text" panose="020B0504040000000004" pitchFamily="34" charset="77"/>
              </a:rPr>
              <a:t>Chuyển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chế</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độ</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chuông</a:t>
            </a:r>
            <a:r>
              <a:rPr lang="en-AU" sz="1200" dirty="0">
                <a:latin typeface="Telstra Text" panose="020B0504040000000004" pitchFamily="34" charset="77"/>
                <a:ea typeface="Telstra Text" panose="020B0504040000000004" pitchFamily="34" charset="77"/>
              </a:rPr>
              <a:t>/</a:t>
            </a:r>
            <a:r>
              <a:rPr lang="en-AU" sz="1200" dirty="0" err="1">
                <a:latin typeface="Telstra Text" panose="020B0504040000000004" pitchFamily="34" charset="77"/>
                <a:ea typeface="Telstra Text" panose="020B0504040000000004" pitchFamily="34" charset="77"/>
              </a:rPr>
              <a:t>im</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lặng</a:t>
            </a:r>
            <a:endParaRPr lang="en-AU" sz="1200" dirty="0">
              <a:latin typeface="Telstra Text" panose="020B0504040000000004" pitchFamily="34" charset="77"/>
              <a:ea typeface="Telstra Text" panose="020B0504040000000004" pitchFamily="34" charset="77"/>
            </a:endParaRPr>
          </a:p>
          <a:p>
            <a:pPr marL="228600" indent="-228600" algn="l">
              <a:lnSpc>
                <a:spcPct val="100000"/>
              </a:lnSpc>
              <a:spcBef>
                <a:spcPts val="600"/>
              </a:spcBef>
              <a:buFont typeface="+mj-lt"/>
              <a:buAutoNum type="arabicPeriod"/>
            </a:pPr>
            <a:r>
              <a:rPr lang="en-AU" sz="1200" dirty="0" err="1">
                <a:latin typeface="Telstra Text" panose="020B0504040000000004" pitchFamily="34" charset="77"/>
                <a:ea typeface="Telstra Text" panose="020B0504040000000004" pitchFamily="34" charset="77"/>
              </a:rPr>
              <a:t>Các</a:t>
            </a:r>
            <a:r>
              <a:rPr lang="en-AU" sz="1200" dirty="0">
                <a:latin typeface="Telstra Text" panose="020B0504040000000004" pitchFamily="34" charset="77"/>
                <a:ea typeface="Telstra Text" panose="020B0504040000000004" pitchFamily="34" charset="77"/>
              </a:rPr>
              <a:t> camera </a:t>
            </a:r>
            <a:r>
              <a:rPr lang="en-AU" sz="1200" dirty="0" err="1">
                <a:latin typeface="Telstra Text" panose="020B0504040000000004" pitchFamily="34" charset="77"/>
                <a:ea typeface="Telstra Text" panose="020B0504040000000004" pitchFamily="34" charset="77"/>
              </a:rPr>
              <a:t>phía</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sau</a:t>
            </a:r>
            <a:endParaRPr lang="en-AU" sz="1200" dirty="0">
              <a:latin typeface="Telstra Text" panose="020B0504040000000004" pitchFamily="34" charset="77"/>
              <a:ea typeface="Telstra Text" panose="020B0504040000000004" pitchFamily="34" charset="77"/>
            </a:endParaRPr>
          </a:p>
          <a:p>
            <a:pPr marL="228600" indent="-228600" algn="l">
              <a:lnSpc>
                <a:spcPct val="100000"/>
              </a:lnSpc>
              <a:spcBef>
                <a:spcPts val="600"/>
              </a:spcBef>
              <a:buFont typeface="+mj-lt"/>
              <a:buAutoNum type="arabicPeriod"/>
            </a:pPr>
            <a:r>
              <a:rPr lang="en-AU" sz="1200" dirty="0" err="1">
                <a:latin typeface="Telstra Text" panose="020B0504040000000004" pitchFamily="34" charset="77"/>
                <a:ea typeface="Telstra Text" panose="020B0504040000000004" pitchFamily="34" charset="77"/>
              </a:rPr>
              <a:t>Đèn</a:t>
            </a:r>
            <a:endParaRPr lang="en-AU" sz="1200" dirty="0">
              <a:latin typeface="Telstra Text" panose="020B0504040000000004" pitchFamily="34" charset="77"/>
              <a:ea typeface="Telstra Text" panose="020B0504040000000004" pitchFamily="34" charset="77"/>
            </a:endParaRPr>
          </a:p>
        </p:txBody>
      </p:sp>
      <p:sp>
        <p:nvSpPr>
          <p:cNvPr id="35" name="TextBox 34">
            <a:extLst>
              <a:ext uri="{FF2B5EF4-FFF2-40B4-BE49-F238E27FC236}">
                <a16:creationId xmlns:a16="http://schemas.microsoft.com/office/drawing/2014/main" id="{9DEE1BF9-DBE8-C502-E329-5E425C33E2B9}"/>
              </a:ext>
            </a:extLst>
          </p:cNvPr>
          <p:cNvSpPr txBox="1"/>
          <p:nvPr/>
        </p:nvSpPr>
        <p:spPr>
          <a:xfrm>
            <a:off x="2851863" y="4357233"/>
            <a:ext cx="3502882" cy="1585049"/>
          </a:xfrm>
          <a:prstGeom prst="rect">
            <a:avLst/>
          </a:prstGeom>
          <a:noFill/>
        </p:spPr>
        <p:txBody>
          <a:bodyPr wrap="square" rtlCol="0">
            <a:spAutoFit/>
          </a:bodyPr>
          <a:lstStyle/>
          <a:p>
            <a:pPr lvl="1" indent="-226800">
              <a:spcBef>
                <a:spcPts val="600"/>
              </a:spcBef>
              <a:buFont typeface="Courier New" panose="02070309020205020404" pitchFamily="49" charset="0"/>
              <a:buChar char="o"/>
            </a:pPr>
            <a:r>
              <a:rPr lang="en-AU" sz="1200" dirty="0" err="1">
                <a:latin typeface="Telstra Text" panose="020B0504040000000004" pitchFamily="34" charset="77"/>
                <a:ea typeface="Telstra Text" panose="020B0504040000000004" pitchFamily="34" charset="77"/>
              </a:rPr>
              <a:t>Sử</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dụng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ứng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dụng</a:t>
            </a:r>
            <a:r>
              <a:rPr lang="en-AU" sz="1200" dirty="0">
                <a:latin typeface="Telstra Text" panose="020B0504040000000004" pitchFamily="34" charset="77"/>
                <a:ea typeface="Telstra Text" panose="020B0504040000000004" pitchFamily="34" charset="77"/>
              </a:rPr>
              <a:t> </a:t>
            </a:r>
          </a:p>
          <a:p>
            <a:pPr lvl="1" indent="-226800">
              <a:spcBef>
                <a:spcPts val="600"/>
              </a:spcBef>
              <a:buFont typeface="Courier New" panose="02070309020205020404" pitchFamily="49" charset="0"/>
              <a:buChar char="o"/>
            </a:pPr>
            <a:r>
              <a:rPr lang="en-AU" sz="1200" dirty="0" err="1">
                <a:latin typeface="Telstra Text" panose="020B0504040000000004" pitchFamily="34" charset="77"/>
                <a:ea typeface="Telstra Text" panose="020B0504040000000004" pitchFamily="34" charset="77"/>
              </a:rPr>
              <a:t>Hẹn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giờ</a:t>
            </a:r>
            <a:endParaRPr lang="en-AU" sz="1200" dirty="0">
              <a:latin typeface="Telstra Text" panose="020B0504040000000004" pitchFamily="34" charset="77"/>
              <a:ea typeface="Telstra Text" panose="020B0504040000000004" pitchFamily="34" charset="77"/>
            </a:endParaRPr>
          </a:p>
          <a:p>
            <a:pPr lvl="1" indent="-226800">
              <a:spcBef>
                <a:spcPts val="600"/>
              </a:spcBef>
              <a:buFont typeface="Courier New" panose="02070309020205020404" pitchFamily="49" charset="0"/>
              <a:buChar char="o"/>
            </a:pPr>
            <a:r>
              <a:rPr lang="en-AU" sz="1200" dirty="0" err="1">
                <a:latin typeface="Telstra Text" panose="020B0504040000000004" pitchFamily="34" charset="77"/>
                <a:ea typeface="Telstra Text" panose="020B0504040000000004" pitchFamily="34" charset="77"/>
              </a:rPr>
              <a:t>Xem</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dự</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báo</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thời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tiết</a:t>
            </a:r>
            <a:endParaRPr lang="en-AU" sz="1200" dirty="0">
              <a:latin typeface="Telstra Text" panose="020B0504040000000004" pitchFamily="34" charset="77"/>
              <a:ea typeface="Telstra Text" panose="020B0504040000000004" pitchFamily="34" charset="77"/>
            </a:endParaRPr>
          </a:p>
          <a:p>
            <a:pPr lvl="1" indent="-226800">
              <a:spcBef>
                <a:spcPts val="600"/>
              </a:spcBef>
              <a:buFont typeface="Courier New" panose="02070309020205020404" pitchFamily="49" charset="0"/>
              <a:buChar char="o"/>
            </a:pPr>
            <a:r>
              <a:rPr lang="en-AU" sz="1200" dirty="0" err="1">
                <a:latin typeface="Telstra Text" panose="020B0504040000000004" pitchFamily="34" charset="77"/>
                <a:ea typeface="Telstra Text" panose="020B0504040000000004" pitchFamily="34" charset="77"/>
              </a:rPr>
              <a:t>Tính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toán</a:t>
            </a:r>
            <a:endParaRPr lang="en-AU" sz="1200" dirty="0">
              <a:latin typeface="Telstra Text" panose="020B0504040000000004" pitchFamily="34" charset="77"/>
              <a:ea typeface="Telstra Text" panose="020B0504040000000004" pitchFamily="34" charset="77"/>
            </a:endParaRPr>
          </a:p>
          <a:p>
            <a:pPr lvl="1" indent="-226800">
              <a:spcBef>
                <a:spcPts val="600"/>
              </a:spcBef>
              <a:buFont typeface="Courier New" panose="02070309020205020404" pitchFamily="49" charset="0"/>
              <a:buChar char="o"/>
            </a:pPr>
            <a:r>
              <a:rPr lang="en-AU" sz="1200" dirty="0" err="1">
                <a:latin typeface="Telstra Text" panose="020B0504040000000004" pitchFamily="34" charset="77"/>
                <a:ea typeface="Telstra Text" panose="020B0504040000000004" pitchFamily="34" charset="77"/>
              </a:rPr>
              <a:t>Lên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kế</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hoạch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lịch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trình</a:t>
            </a:r>
            <a:endParaRPr lang="en-AU" sz="1200" dirty="0">
              <a:latin typeface="Telstra Text" panose="020B0504040000000004" pitchFamily="34" charset="77"/>
              <a:ea typeface="Telstra Text" panose="020B0504040000000004" pitchFamily="34" charset="77"/>
            </a:endParaRPr>
          </a:p>
          <a:p>
            <a:pPr lvl="1" indent="-226800">
              <a:spcBef>
                <a:spcPts val="600"/>
              </a:spcBef>
              <a:buFont typeface="Courier New" panose="02070309020205020404" pitchFamily="49" charset="0"/>
              <a:buChar char="o"/>
            </a:pPr>
            <a:r>
              <a:rPr lang="en-AU" sz="1200" dirty="0" err="1">
                <a:latin typeface="Telstra Text" panose="020B0504040000000004" pitchFamily="34" charset="77"/>
                <a:ea typeface="Telstra Text" panose="020B0504040000000004" pitchFamily="34" charset="77"/>
              </a:rPr>
              <a:t>Định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hướng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với</a:t>
            </a:r>
            <a:r>
              <a:rPr lang="en-AU" sz="1200" dirty="0">
                <a:latin typeface="Telstra Text" panose="020B0504040000000004" pitchFamily="34" charset="77"/>
                <a:ea typeface="Telstra Text" panose="020B0504040000000004" pitchFamily="34" charset="77"/>
              </a:rPr>
              <a:t> GPS</a:t>
            </a:r>
          </a:p>
        </p:txBody>
      </p:sp>
      <p:grpSp>
        <p:nvGrpSpPr>
          <p:cNvPr id="1054" name="Group 1053" descr="Labelled diagram of mobile phone">
            <a:extLst>
              <a:ext uri="{FF2B5EF4-FFF2-40B4-BE49-F238E27FC236}">
                <a16:creationId xmlns:a16="http://schemas.microsoft.com/office/drawing/2014/main" id="{6FE48963-7F6E-219C-0218-BB13572CAE6A}"/>
              </a:ext>
            </a:extLst>
          </p:cNvPr>
          <p:cNvGrpSpPr/>
          <p:nvPr/>
        </p:nvGrpSpPr>
        <p:grpSpPr>
          <a:xfrm>
            <a:off x="3021816" y="6924636"/>
            <a:ext cx="2646909" cy="2336339"/>
            <a:chOff x="2990568" y="6878137"/>
            <a:chExt cx="3046497" cy="2689042"/>
          </a:xfrm>
        </p:grpSpPr>
        <p:grpSp>
          <p:nvGrpSpPr>
            <p:cNvPr id="1029" name="Group 1028">
              <a:extLst>
                <a:ext uri="{FF2B5EF4-FFF2-40B4-BE49-F238E27FC236}">
                  <a16:creationId xmlns:a16="http://schemas.microsoft.com/office/drawing/2014/main" id="{2602F32E-73D0-C36E-6148-C000E7C0913A}"/>
                </a:ext>
              </a:extLst>
            </p:cNvPr>
            <p:cNvGrpSpPr/>
            <p:nvPr/>
          </p:nvGrpSpPr>
          <p:grpSpPr>
            <a:xfrm>
              <a:off x="3368216" y="7100088"/>
              <a:ext cx="2668849" cy="2228290"/>
              <a:chOff x="1686144" y="7247918"/>
              <a:chExt cx="2668849" cy="2228290"/>
            </a:xfrm>
          </p:grpSpPr>
          <p:pic>
            <p:nvPicPr>
              <p:cNvPr id="1028" name="Picture 4" descr="Generated image">
                <a:extLst>
                  <a:ext uri="{FF2B5EF4-FFF2-40B4-BE49-F238E27FC236}">
                    <a16:creationId xmlns:a16="http://schemas.microsoft.com/office/drawing/2014/main" id="{FEF9B379-AB6C-EDDD-5F0F-DEA9BC8EBDB5}"/>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8135" t="5948" r="11850" b="6366"/>
              <a:stretch>
                <a:fillRect/>
              </a:stretch>
            </p:blipFill>
            <p:spPr bwMode="auto">
              <a:xfrm>
                <a:off x="1686144" y="7247918"/>
                <a:ext cx="2668849" cy="2228290"/>
              </a:xfrm>
              <a:prstGeom prst="rect">
                <a:avLst/>
              </a:prstGeom>
              <a:noFill/>
              <a:extLst>
                <a:ext uri="{909E8E84-426E-40DD-AFC4-6F175D3DCCD1}">
                  <a14:hiddenFill xmlns:a14="http://schemas.microsoft.com/office/drawing/2010/main">
                    <a:solidFill>
                      <a:srgbClr val="FFFFFF"/>
                    </a:solidFill>
                  </a14:hiddenFill>
                </a:ext>
              </a:extLst>
            </p:spPr>
          </p:pic>
          <p:sp>
            <p:nvSpPr>
              <p:cNvPr id="1027" name="Oval 1026">
                <a:extLst>
                  <a:ext uri="{FF2B5EF4-FFF2-40B4-BE49-F238E27FC236}">
                    <a16:creationId xmlns:a16="http://schemas.microsoft.com/office/drawing/2014/main" id="{7ABAE798-D06C-7B2A-55F7-AD1FC1C49412}"/>
                  </a:ext>
                </a:extLst>
              </p:cNvPr>
              <p:cNvSpPr>
                <a:spLocks noChangeAspect="1"/>
              </p:cNvSpPr>
              <p:nvPr/>
            </p:nvSpPr>
            <p:spPr>
              <a:xfrm>
                <a:off x="2036768" y="7358114"/>
                <a:ext cx="36000" cy="3600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100"/>
              </a:p>
            </p:txBody>
          </p:sp>
        </p:grpSp>
        <p:grpSp>
          <p:nvGrpSpPr>
            <p:cNvPr id="59" name="Group 58">
              <a:extLst>
                <a:ext uri="{FF2B5EF4-FFF2-40B4-BE49-F238E27FC236}">
                  <a16:creationId xmlns:a16="http://schemas.microsoft.com/office/drawing/2014/main" id="{4223016F-9D35-D4DD-14C2-0C4EBE5C9789}"/>
                </a:ext>
              </a:extLst>
            </p:cNvPr>
            <p:cNvGrpSpPr/>
            <p:nvPr/>
          </p:nvGrpSpPr>
          <p:grpSpPr>
            <a:xfrm>
              <a:off x="3611031" y="6878137"/>
              <a:ext cx="249162" cy="317243"/>
              <a:chOff x="2597077" y="7078651"/>
              <a:chExt cx="249162" cy="317243"/>
            </a:xfrm>
          </p:grpSpPr>
          <p:sp>
            <p:nvSpPr>
              <p:cNvPr id="39" name="Oval 38">
                <a:extLst>
                  <a:ext uri="{FF2B5EF4-FFF2-40B4-BE49-F238E27FC236}">
                    <a16:creationId xmlns:a16="http://schemas.microsoft.com/office/drawing/2014/main" id="{9688892C-CB35-7982-EA12-AB966BF5D502}"/>
                  </a:ext>
                </a:extLst>
              </p:cNvPr>
              <p:cNvSpPr>
                <a:spLocks noChangeAspect="1"/>
              </p:cNvSpPr>
              <p:nvPr/>
            </p:nvSpPr>
            <p:spPr>
              <a:xfrm>
                <a:off x="2597077" y="7078651"/>
                <a:ext cx="249162" cy="249162"/>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400" b="1" dirty="0">
                    <a:latin typeface="Telstra Display" panose="020B0504040000000004" pitchFamily="34" charset="77"/>
                    <a:ea typeface="Telstra Display" panose="020B0504040000000004" pitchFamily="34" charset="77"/>
                  </a:rPr>
                  <a:t>1</a:t>
                </a:r>
              </a:p>
            </p:txBody>
          </p:sp>
          <p:cxnSp>
            <p:nvCxnSpPr>
              <p:cNvPr id="41" name="Straight Connector 40">
                <a:extLst>
                  <a:ext uri="{FF2B5EF4-FFF2-40B4-BE49-F238E27FC236}">
                    <a16:creationId xmlns:a16="http://schemas.microsoft.com/office/drawing/2014/main" id="{D680AD7C-C01F-0BF2-6A68-EE53D8F74826}"/>
                  </a:ext>
                </a:extLst>
              </p:cNvPr>
              <p:cNvCxnSpPr>
                <a:cxnSpLocks/>
              </p:cNvCxnSpPr>
              <p:nvPr/>
            </p:nvCxnSpPr>
            <p:spPr>
              <a:xfrm>
                <a:off x="2722886" y="7301030"/>
                <a:ext cx="0" cy="94864"/>
              </a:xfrm>
              <a:prstGeom prst="line">
                <a:avLst/>
              </a:prstGeom>
            </p:spPr>
            <p:style>
              <a:lnRef idx="2">
                <a:schemeClr val="accent1"/>
              </a:lnRef>
              <a:fillRef idx="0">
                <a:schemeClr val="accent1"/>
              </a:fillRef>
              <a:effectRef idx="1">
                <a:schemeClr val="accent1"/>
              </a:effectRef>
              <a:fontRef idx="minor">
                <a:schemeClr val="tx1"/>
              </a:fontRef>
            </p:style>
          </p:cxnSp>
        </p:grpSp>
        <p:sp>
          <p:nvSpPr>
            <p:cNvPr id="43" name="Oval 42">
              <a:extLst>
                <a:ext uri="{FF2B5EF4-FFF2-40B4-BE49-F238E27FC236}">
                  <a16:creationId xmlns:a16="http://schemas.microsoft.com/office/drawing/2014/main" id="{B1DD324F-291E-7751-8415-20CE7982ABB8}"/>
                </a:ext>
              </a:extLst>
            </p:cNvPr>
            <p:cNvSpPr>
              <a:spLocks noChangeAspect="1"/>
            </p:cNvSpPr>
            <p:nvPr/>
          </p:nvSpPr>
          <p:spPr>
            <a:xfrm>
              <a:off x="5129516" y="6878138"/>
              <a:ext cx="249162" cy="249162"/>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400" b="1" dirty="0">
                  <a:latin typeface="Telstra Display" panose="020B0504040000000004" pitchFamily="34" charset="77"/>
                  <a:ea typeface="Telstra Display" panose="020B0504040000000004" pitchFamily="34" charset="77"/>
                </a:rPr>
                <a:t>8</a:t>
              </a:r>
            </a:p>
          </p:txBody>
        </p:sp>
        <p:cxnSp>
          <p:nvCxnSpPr>
            <p:cNvPr id="44" name="Straight Connector 43">
              <a:extLst>
                <a:ext uri="{FF2B5EF4-FFF2-40B4-BE49-F238E27FC236}">
                  <a16:creationId xmlns:a16="http://schemas.microsoft.com/office/drawing/2014/main" id="{AC9ECB6C-1BC9-6E1D-FBA1-55AF684B10A3}"/>
                </a:ext>
              </a:extLst>
            </p:cNvPr>
            <p:cNvCxnSpPr>
              <a:cxnSpLocks/>
              <a:stCxn id="43" idx="4"/>
            </p:cNvCxnSpPr>
            <p:nvPr/>
          </p:nvCxnSpPr>
          <p:spPr>
            <a:xfrm>
              <a:off x="5254098" y="7127300"/>
              <a:ext cx="0" cy="118983"/>
            </a:xfrm>
            <a:prstGeom prst="line">
              <a:avLst/>
            </a:prstGeom>
          </p:spPr>
          <p:style>
            <a:lnRef idx="2">
              <a:schemeClr val="accent1"/>
            </a:lnRef>
            <a:fillRef idx="0">
              <a:schemeClr val="accent1"/>
            </a:fillRef>
            <a:effectRef idx="1">
              <a:schemeClr val="accent1"/>
            </a:effectRef>
            <a:fontRef idx="minor">
              <a:schemeClr val="tx1"/>
            </a:fontRef>
          </p:style>
        </p:cxnSp>
        <p:sp>
          <p:nvSpPr>
            <p:cNvPr id="45" name="Oval 44">
              <a:extLst>
                <a:ext uri="{FF2B5EF4-FFF2-40B4-BE49-F238E27FC236}">
                  <a16:creationId xmlns:a16="http://schemas.microsoft.com/office/drawing/2014/main" id="{A97EEE02-0BA0-96A5-FED5-D620A72371BB}"/>
                </a:ext>
              </a:extLst>
            </p:cNvPr>
            <p:cNvSpPr>
              <a:spLocks noChangeAspect="1"/>
            </p:cNvSpPr>
            <p:nvPr/>
          </p:nvSpPr>
          <p:spPr>
            <a:xfrm>
              <a:off x="4673557" y="6882306"/>
              <a:ext cx="249162" cy="249162"/>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400" b="1" dirty="0">
                  <a:latin typeface="Telstra Display" panose="020B0504040000000004" pitchFamily="34" charset="77"/>
                  <a:ea typeface="Telstra Display" panose="020B0504040000000004" pitchFamily="34" charset="77"/>
                </a:rPr>
                <a:t>7</a:t>
              </a:r>
            </a:p>
          </p:txBody>
        </p:sp>
        <p:cxnSp>
          <p:nvCxnSpPr>
            <p:cNvPr id="46" name="Straight Connector 45">
              <a:extLst>
                <a:ext uri="{FF2B5EF4-FFF2-40B4-BE49-F238E27FC236}">
                  <a16:creationId xmlns:a16="http://schemas.microsoft.com/office/drawing/2014/main" id="{E722A734-1284-8E79-7FAF-461E72040E3B}"/>
                </a:ext>
              </a:extLst>
            </p:cNvPr>
            <p:cNvCxnSpPr>
              <a:cxnSpLocks/>
              <a:stCxn id="45" idx="4"/>
            </p:cNvCxnSpPr>
            <p:nvPr/>
          </p:nvCxnSpPr>
          <p:spPr>
            <a:xfrm>
              <a:off x="4798139" y="7131468"/>
              <a:ext cx="4335" cy="395500"/>
            </a:xfrm>
            <a:prstGeom prst="line">
              <a:avLst/>
            </a:prstGeom>
          </p:spPr>
          <p:style>
            <a:lnRef idx="2">
              <a:schemeClr val="accent1"/>
            </a:lnRef>
            <a:fillRef idx="0">
              <a:schemeClr val="accent1"/>
            </a:fillRef>
            <a:effectRef idx="1">
              <a:schemeClr val="accent1"/>
            </a:effectRef>
            <a:fontRef idx="minor">
              <a:schemeClr val="tx1"/>
            </a:fontRef>
          </p:style>
        </p:cxnSp>
        <p:grpSp>
          <p:nvGrpSpPr>
            <p:cNvPr id="60" name="Group 59">
              <a:extLst>
                <a:ext uri="{FF2B5EF4-FFF2-40B4-BE49-F238E27FC236}">
                  <a16:creationId xmlns:a16="http://schemas.microsoft.com/office/drawing/2014/main" id="{04E41BE0-BADA-3CD1-1755-0E2619FD1184}"/>
                </a:ext>
              </a:extLst>
            </p:cNvPr>
            <p:cNvGrpSpPr/>
            <p:nvPr/>
          </p:nvGrpSpPr>
          <p:grpSpPr>
            <a:xfrm>
              <a:off x="4383996" y="7706817"/>
              <a:ext cx="304759" cy="249162"/>
              <a:chOff x="3733181" y="7561090"/>
              <a:chExt cx="304759" cy="249162"/>
            </a:xfrm>
          </p:grpSpPr>
          <p:sp>
            <p:nvSpPr>
              <p:cNvPr id="47" name="Oval 46">
                <a:extLst>
                  <a:ext uri="{FF2B5EF4-FFF2-40B4-BE49-F238E27FC236}">
                    <a16:creationId xmlns:a16="http://schemas.microsoft.com/office/drawing/2014/main" id="{F7EE4D9C-1BB8-0877-2F76-67C79E71E6FD}"/>
                  </a:ext>
                </a:extLst>
              </p:cNvPr>
              <p:cNvSpPr>
                <a:spLocks noChangeAspect="1"/>
              </p:cNvSpPr>
              <p:nvPr/>
            </p:nvSpPr>
            <p:spPr>
              <a:xfrm>
                <a:off x="3788778" y="7561090"/>
                <a:ext cx="249162" cy="249162"/>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400" b="1" dirty="0">
                    <a:latin typeface="Telstra Display" panose="020B0504040000000004" pitchFamily="34" charset="77"/>
                    <a:ea typeface="Telstra Display" panose="020B0504040000000004" pitchFamily="34" charset="77"/>
                  </a:rPr>
                  <a:t>2</a:t>
                </a:r>
              </a:p>
            </p:txBody>
          </p:sp>
          <p:cxnSp>
            <p:nvCxnSpPr>
              <p:cNvPr id="48" name="Straight Connector 47">
                <a:extLst>
                  <a:ext uri="{FF2B5EF4-FFF2-40B4-BE49-F238E27FC236}">
                    <a16:creationId xmlns:a16="http://schemas.microsoft.com/office/drawing/2014/main" id="{E0330792-6E6A-6A2A-41C0-115685D3DDEF}"/>
                  </a:ext>
                </a:extLst>
              </p:cNvPr>
              <p:cNvCxnSpPr>
                <a:cxnSpLocks/>
              </p:cNvCxnSpPr>
              <p:nvPr/>
            </p:nvCxnSpPr>
            <p:spPr>
              <a:xfrm flipH="1">
                <a:off x="3733181" y="7702250"/>
                <a:ext cx="93629" cy="0"/>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52" name="Group 51">
              <a:extLst>
                <a:ext uri="{FF2B5EF4-FFF2-40B4-BE49-F238E27FC236}">
                  <a16:creationId xmlns:a16="http://schemas.microsoft.com/office/drawing/2014/main" id="{8FF863C1-8156-8DB0-7042-6E02E62CC297}"/>
                </a:ext>
              </a:extLst>
            </p:cNvPr>
            <p:cNvGrpSpPr/>
            <p:nvPr/>
          </p:nvGrpSpPr>
          <p:grpSpPr>
            <a:xfrm flipH="1">
              <a:off x="2992233" y="7401080"/>
              <a:ext cx="370013" cy="249162"/>
              <a:chOff x="3885581" y="7707660"/>
              <a:chExt cx="370013" cy="249162"/>
            </a:xfrm>
          </p:grpSpPr>
          <p:sp>
            <p:nvSpPr>
              <p:cNvPr id="50" name="Oval 49">
                <a:extLst>
                  <a:ext uri="{FF2B5EF4-FFF2-40B4-BE49-F238E27FC236}">
                    <a16:creationId xmlns:a16="http://schemas.microsoft.com/office/drawing/2014/main" id="{B3430A94-0D79-5FAF-4DBD-85C91FEC40D2}"/>
                  </a:ext>
                </a:extLst>
              </p:cNvPr>
              <p:cNvSpPr>
                <a:spLocks noChangeAspect="1"/>
              </p:cNvSpPr>
              <p:nvPr/>
            </p:nvSpPr>
            <p:spPr>
              <a:xfrm>
                <a:off x="4006432" y="7707660"/>
                <a:ext cx="249162" cy="249162"/>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400" b="1" dirty="0">
                    <a:latin typeface="Telstra Display" panose="020B0504040000000004" pitchFamily="34" charset="77"/>
                    <a:ea typeface="Telstra Display" panose="020B0504040000000004" pitchFamily="34" charset="77"/>
                  </a:rPr>
                  <a:t>6</a:t>
                </a:r>
              </a:p>
            </p:txBody>
          </p:sp>
          <p:cxnSp>
            <p:nvCxnSpPr>
              <p:cNvPr id="51" name="Straight Connector 50">
                <a:extLst>
                  <a:ext uri="{FF2B5EF4-FFF2-40B4-BE49-F238E27FC236}">
                    <a16:creationId xmlns:a16="http://schemas.microsoft.com/office/drawing/2014/main" id="{450413DE-3D0A-63E4-5B33-C8601E1E57BB}"/>
                  </a:ext>
                </a:extLst>
              </p:cNvPr>
              <p:cNvCxnSpPr>
                <a:cxnSpLocks/>
              </p:cNvCxnSpPr>
              <p:nvPr/>
            </p:nvCxnSpPr>
            <p:spPr>
              <a:xfrm flipH="1">
                <a:off x="3885581" y="7854650"/>
                <a:ext cx="144000" cy="0"/>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53" name="Group 52">
              <a:extLst>
                <a:ext uri="{FF2B5EF4-FFF2-40B4-BE49-F238E27FC236}">
                  <a16:creationId xmlns:a16="http://schemas.microsoft.com/office/drawing/2014/main" id="{05553737-4871-D74E-005C-DAFAD0858DA0}"/>
                </a:ext>
              </a:extLst>
            </p:cNvPr>
            <p:cNvGrpSpPr/>
            <p:nvPr/>
          </p:nvGrpSpPr>
          <p:grpSpPr>
            <a:xfrm flipH="1">
              <a:off x="2998021" y="7713862"/>
              <a:ext cx="358437" cy="249148"/>
              <a:chOff x="3885581" y="7713614"/>
              <a:chExt cx="358437" cy="249148"/>
            </a:xfrm>
          </p:grpSpPr>
          <p:sp>
            <p:nvSpPr>
              <p:cNvPr id="54" name="Oval 53">
                <a:extLst>
                  <a:ext uri="{FF2B5EF4-FFF2-40B4-BE49-F238E27FC236}">
                    <a16:creationId xmlns:a16="http://schemas.microsoft.com/office/drawing/2014/main" id="{4BE062A6-2FAE-36FC-DE3A-743F1D162C64}"/>
                  </a:ext>
                </a:extLst>
              </p:cNvPr>
              <p:cNvSpPr>
                <a:spLocks noChangeAspect="1"/>
              </p:cNvSpPr>
              <p:nvPr/>
            </p:nvSpPr>
            <p:spPr>
              <a:xfrm>
                <a:off x="3994856" y="7713614"/>
                <a:ext cx="249162" cy="249148"/>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400" b="1" dirty="0">
                    <a:latin typeface="Telstra Display" panose="020B0504040000000004" pitchFamily="34" charset="77"/>
                    <a:ea typeface="Telstra Display" panose="020B0504040000000004" pitchFamily="34" charset="77"/>
                  </a:rPr>
                  <a:t>5</a:t>
                </a:r>
              </a:p>
            </p:txBody>
          </p:sp>
          <p:cxnSp>
            <p:nvCxnSpPr>
              <p:cNvPr id="55" name="Straight Connector 54">
                <a:extLst>
                  <a:ext uri="{FF2B5EF4-FFF2-40B4-BE49-F238E27FC236}">
                    <a16:creationId xmlns:a16="http://schemas.microsoft.com/office/drawing/2014/main" id="{7F2E54DE-937F-FA2F-9E90-9AEE5442E2CF}"/>
                  </a:ext>
                </a:extLst>
              </p:cNvPr>
              <p:cNvCxnSpPr>
                <a:cxnSpLocks/>
              </p:cNvCxnSpPr>
              <p:nvPr/>
            </p:nvCxnSpPr>
            <p:spPr>
              <a:xfrm flipH="1">
                <a:off x="3885581" y="7854650"/>
                <a:ext cx="144000" cy="0"/>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56" name="Group 55">
              <a:extLst>
                <a:ext uri="{FF2B5EF4-FFF2-40B4-BE49-F238E27FC236}">
                  <a16:creationId xmlns:a16="http://schemas.microsoft.com/office/drawing/2014/main" id="{69D4FE34-E5D6-7F2B-DC50-F22FCCE24FD4}"/>
                </a:ext>
              </a:extLst>
            </p:cNvPr>
            <p:cNvGrpSpPr/>
            <p:nvPr/>
          </p:nvGrpSpPr>
          <p:grpSpPr>
            <a:xfrm flipH="1">
              <a:off x="2990568" y="8151175"/>
              <a:ext cx="373344" cy="249162"/>
              <a:chOff x="3885581" y="7710908"/>
              <a:chExt cx="373344" cy="249162"/>
            </a:xfrm>
          </p:grpSpPr>
          <p:sp>
            <p:nvSpPr>
              <p:cNvPr id="57" name="Oval 56">
                <a:extLst>
                  <a:ext uri="{FF2B5EF4-FFF2-40B4-BE49-F238E27FC236}">
                    <a16:creationId xmlns:a16="http://schemas.microsoft.com/office/drawing/2014/main" id="{4EF1DDFD-8C52-564E-1D3A-ED5A6EE4FBFD}"/>
                  </a:ext>
                </a:extLst>
              </p:cNvPr>
              <p:cNvSpPr>
                <a:spLocks noChangeAspect="1"/>
              </p:cNvSpPr>
              <p:nvPr/>
            </p:nvSpPr>
            <p:spPr>
              <a:xfrm>
                <a:off x="4009763" y="7710908"/>
                <a:ext cx="249162" cy="249162"/>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400" b="1" dirty="0">
                    <a:latin typeface="Telstra Display" panose="020B0504040000000004" pitchFamily="34" charset="77"/>
                    <a:ea typeface="Telstra Display" panose="020B0504040000000004" pitchFamily="34" charset="77"/>
                  </a:rPr>
                  <a:t>4</a:t>
                </a:r>
              </a:p>
            </p:txBody>
          </p:sp>
          <p:cxnSp>
            <p:nvCxnSpPr>
              <p:cNvPr id="58" name="Straight Connector 57">
                <a:extLst>
                  <a:ext uri="{FF2B5EF4-FFF2-40B4-BE49-F238E27FC236}">
                    <a16:creationId xmlns:a16="http://schemas.microsoft.com/office/drawing/2014/main" id="{FD042F85-417B-3BDB-D219-5961ABFA9681}"/>
                  </a:ext>
                </a:extLst>
              </p:cNvPr>
              <p:cNvCxnSpPr>
                <a:cxnSpLocks/>
              </p:cNvCxnSpPr>
              <p:nvPr/>
            </p:nvCxnSpPr>
            <p:spPr>
              <a:xfrm flipH="1">
                <a:off x="3885581" y="7854650"/>
                <a:ext cx="144000" cy="0"/>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62" name="Straight Connector 61">
              <a:extLst>
                <a:ext uri="{FF2B5EF4-FFF2-40B4-BE49-F238E27FC236}">
                  <a16:creationId xmlns:a16="http://schemas.microsoft.com/office/drawing/2014/main" id="{127DCDF0-65F4-DE06-9880-65B747D53ACD}"/>
                </a:ext>
              </a:extLst>
            </p:cNvPr>
            <p:cNvCxnSpPr>
              <a:cxnSpLocks/>
            </p:cNvCxnSpPr>
            <p:nvPr/>
          </p:nvCxnSpPr>
          <p:spPr>
            <a:xfrm flipH="1">
              <a:off x="4802473" y="7526967"/>
              <a:ext cx="31133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25" name="Straight Connector 1024">
              <a:extLst>
                <a:ext uri="{FF2B5EF4-FFF2-40B4-BE49-F238E27FC236}">
                  <a16:creationId xmlns:a16="http://schemas.microsoft.com/office/drawing/2014/main" id="{E33E7FEF-B9FF-2B51-8D93-D6F463E8DF21}"/>
                </a:ext>
              </a:extLst>
            </p:cNvPr>
            <p:cNvCxnSpPr>
              <a:cxnSpLocks/>
            </p:cNvCxnSpPr>
            <p:nvPr/>
          </p:nvCxnSpPr>
          <p:spPr>
            <a:xfrm flipH="1">
              <a:off x="4793420" y="7342817"/>
              <a:ext cx="126000" cy="0"/>
            </a:xfrm>
            <a:prstGeom prst="line">
              <a:avLst/>
            </a:prstGeom>
          </p:spPr>
          <p:style>
            <a:lnRef idx="2">
              <a:schemeClr val="accent1"/>
            </a:lnRef>
            <a:fillRef idx="0">
              <a:schemeClr val="accent1"/>
            </a:fillRef>
            <a:effectRef idx="1">
              <a:schemeClr val="accent1"/>
            </a:effectRef>
            <a:fontRef idx="minor">
              <a:schemeClr val="tx1"/>
            </a:fontRef>
          </p:style>
        </p:cxnSp>
        <p:grpSp>
          <p:nvGrpSpPr>
            <p:cNvPr id="1030" name="Group 1029">
              <a:extLst>
                <a:ext uri="{FF2B5EF4-FFF2-40B4-BE49-F238E27FC236}">
                  <a16:creationId xmlns:a16="http://schemas.microsoft.com/office/drawing/2014/main" id="{FB4DCC58-280E-9D25-371B-C6A9E3BB165A}"/>
                </a:ext>
              </a:extLst>
            </p:cNvPr>
            <p:cNvGrpSpPr/>
            <p:nvPr/>
          </p:nvGrpSpPr>
          <p:grpSpPr>
            <a:xfrm flipV="1">
              <a:off x="3753835" y="9280151"/>
              <a:ext cx="249162" cy="287028"/>
              <a:chOff x="2603259" y="7102063"/>
              <a:chExt cx="249162" cy="287028"/>
            </a:xfrm>
          </p:grpSpPr>
          <p:cxnSp>
            <p:nvCxnSpPr>
              <p:cNvPr id="1032" name="Straight Connector 1031">
                <a:extLst>
                  <a:ext uri="{FF2B5EF4-FFF2-40B4-BE49-F238E27FC236}">
                    <a16:creationId xmlns:a16="http://schemas.microsoft.com/office/drawing/2014/main" id="{E538ED8E-D497-39C6-C17E-FF6A14A01D4B}"/>
                  </a:ext>
                </a:extLst>
              </p:cNvPr>
              <p:cNvCxnSpPr>
                <a:cxnSpLocks/>
              </p:cNvCxnSpPr>
              <p:nvPr/>
            </p:nvCxnSpPr>
            <p:spPr>
              <a:xfrm>
                <a:off x="2730264" y="7294227"/>
                <a:ext cx="0" cy="94864"/>
              </a:xfrm>
              <a:prstGeom prst="line">
                <a:avLst/>
              </a:prstGeom>
            </p:spPr>
            <p:style>
              <a:lnRef idx="2">
                <a:schemeClr val="accent1"/>
              </a:lnRef>
              <a:fillRef idx="0">
                <a:schemeClr val="accent1"/>
              </a:fillRef>
              <a:effectRef idx="1">
                <a:schemeClr val="accent1"/>
              </a:effectRef>
              <a:fontRef idx="minor">
                <a:schemeClr val="tx1"/>
              </a:fontRef>
            </p:style>
          </p:cxnSp>
          <p:sp>
            <p:nvSpPr>
              <p:cNvPr id="1031" name="Oval 1030">
                <a:extLst>
                  <a:ext uri="{FF2B5EF4-FFF2-40B4-BE49-F238E27FC236}">
                    <a16:creationId xmlns:a16="http://schemas.microsoft.com/office/drawing/2014/main" id="{DE923847-1F96-6B1D-AEF4-6CF806905732}"/>
                  </a:ext>
                </a:extLst>
              </p:cNvPr>
              <p:cNvSpPr>
                <a:spLocks noChangeAspect="1"/>
              </p:cNvSpPr>
              <p:nvPr/>
            </p:nvSpPr>
            <p:spPr>
              <a:xfrm rot="10800000">
                <a:off x="2603259" y="7102063"/>
                <a:ext cx="249162" cy="24916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400" b="1" dirty="0">
                    <a:latin typeface="Telstra Display" panose="020B0504040000000004" pitchFamily="34" charset="77"/>
                    <a:ea typeface="Telstra Display" panose="020B0504040000000004" pitchFamily="34" charset="77"/>
                  </a:rPr>
                  <a:t>3</a:t>
                </a:r>
              </a:p>
            </p:txBody>
          </p:sp>
        </p:grpSp>
      </p:grpSp>
      <p:pic>
        <p:nvPicPr>
          <p:cNvPr id="32" name="Picture 31">
            <a:extLst>
              <a:ext uri="{FF2B5EF4-FFF2-40B4-BE49-F238E27FC236}">
                <a16:creationId xmlns:a16="http://schemas.microsoft.com/office/drawing/2014/main" id="{62866F52-0A32-A459-DB1C-65CABA9C6537}"/>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4603304" y="1553073"/>
            <a:ext cx="736600" cy="673100"/>
          </a:xfrm>
          <a:prstGeom prst="rect">
            <a:avLst/>
          </a:prstGeom>
        </p:spPr>
      </p:pic>
      <p:pic>
        <p:nvPicPr>
          <p:cNvPr id="33" name="Picture 32">
            <a:extLst>
              <a:ext uri="{FF2B5EF4-FFF2-40B4-BE49-F238E27FC236}">
                <a16:creationId xmlns:a16="http://schemas.microsoft.com/office/drawing/2014/main" id="{BE314B30-12AD-01C9-0D40-DBBA885BC6B4}"/>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8953278" y="4348101"/>
            <a:ext cx="698500" cy="673100"/>
          </a:xfrm>
          <a:prstGeom prst="rect">
            <a:avLst/>
          </a:prstGeom>
        </p:spPr>
      </p:pic>
      <p:sp>
        <p:nvSpPr>
          <p:cNvPr id="37" name="Subtitle 2">
            <a:extLst>
              <a:ext uri="{FF2B5EF4-FFF2-40B4-BE49-F238E27FC236}">
                <a16:creationId xmlns:a16="http://schemas.microsoft.com/office/drawing/2014/main" id="{6958442D-1448-BE96-F619-97141E7EA379}"/>
              </a:ext>
            </a:extLst>
          </p:cNvPr>
          <p:cNvSpPr txBox="1">
            <a:spLocks/>
          </p:cNvSpPr>
          <p:nvPr/>
        </p:nvSpPr>
        <p:spPr>
          <a:xfrm>
            <a:off x="5436807" y="1556542"/>
            <a:ext cx="3240000" cy="630942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1"/>
                </a:solidFill>
                <a:latin typeface="Telstra Text" panose="020B0504040000000004" pitchFamily="34" charset="77"/>
                <a:ea typeface="Telstra Text" panose="020B0504040000000004" pitchFamily="34" charset="77"/>
              </a:rPr>
              <a:t>Bật</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tắt</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điện</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thoại</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và</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mở</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khoá</a:t>
            </a:r>
            <a:endParaRPr lang="en-AU" sz="1600" b="1" dirty="0">
              <a:solidFill>
                <a:schemeClr val="accent1"/>
              </a:solidFill>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Arial" panose="020B0604020202020204" pitchFamily="34" charset="0"/>
              <a:buChar char="•"/>
            </a:pPr>
            <a:r>
              <a:rPr lang="en-AU" sz="1200" b="1" dirty="0" err="1">
                <a:latin typeface="Telstra Text" panose="020B0504040000000004" pitchFamily="34" charset="77"/>
                <a:ea typeface="Telstra Text" panose="020B0504040000000004" pitchFamily="34" charset="77"/>
              </a:rPr>
              <a:t>Bật</a:t>
            </a:r>
            <a:r>
              <a:rPr lang="en-AU" sz="1200" b="1" dirty="0">
                <a:latin typeface="Telstra Text" panose="020B0504040000000004" pitchFamily="34" charset="77"/>
                <a:ea typeface="Telstra Text" panose="020B0504040000000004" pitchFamily="34" charset="77"/>
              </a:rPr>
              <a:t> </a:t>
            </a:r>
            <a:r>
              <a:rPr lang="en-AU" sz="1200" b="1" dirty="0" err="1">
                <a:latin typeface="Telstra Text" panose="020B0504040000000004" pitchFamily="34" charset="77"/>
                <a:ea typeface="Telstra Text" panose="020B0504040000000004" pitchFamily="34" charset="77"/>
              </a:rPr>
              <a:t>và</a:t>
            </a:r>
            <a:r>
              <a:rPr lang="en-AU" sz="1200" b="1" dirty="0">
                <a:latin typeface="Telstra Text" panose="020B0504040000000004" pitchFamily="34" charset="77"/>
                <a:ea typeface="Telstra Text" panose="020B0504040000000004" pitchFamily="34" charset="77"/>
              </a:rPr>
              <a:t> </a:t>
            </a:r>
            <a:r>
              <a:rPr lang="en-AU" sz="1200" b="1" dirty="0" err="1">
                <a:latin typeface="Telstra Text" panose="020B0504040000000004" pitchFamily="34" charset="77"/>
                <a:ea typeface="Telstra Text" panose="020B0504040000000004" pitchFamily="34" charset="77"/>
              </a:rPr>
              <a:t>tắt</a:t>
            </a:r>
            <a:r>
              <a:rPr lang="en-AU" sz="1200" b="1" dirty="0">
                <a:latin typeface="Telstra Text" panose="020B0504040000000004" pitchFamily="34" charset="77"/>
                <a:ea typeface="Telstra Text" panose="020B0504040000000004" pitchFamily="34" charset="77"/>
              </a:rPr>
              <a: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Nhấn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giữ</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nút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bên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hông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Một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khi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đã</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bật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điện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thoại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sẽ</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luôn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bật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Điện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thoại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sẽ</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chỉ</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ngủ</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tắt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màn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hình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khi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không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sử</a:t>
            </a:r>
            <a:r>
              <a:rPr lang="en-AU" sz="1200" dirty="0">
                <a:latin typeface="Telstra Text" panose="020B0504040000000004" pitchFamily="34" charset="77"/>
                <a:ea typeface="Telstra Text" panose="020B0504040000000004" pitchFamily="34" charset="77"/>
              </a:rPr>
              <a:t> dung </a:t>
            </a:r>
            <a:r>
              <a:rPr lang="en-AU" sz="1200" dirty="0" err="1">
                <a:latin typeface="Telstra Text" panose="020B0504040000000004" pitchFamily="34" charset="77"/>
                <a:ea typeface="Telstra Text" panose="020B0504040000000004" pitchFamily="34" charset="77"/>
              </a:rPr>
              <a:t>để</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tiết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kiệm</a:t>
            </a:r>
            <a:r>
              <a:rPr lang="en-AU" sz="1200" dirty="0">
                <a:latin typeface="Telstra Text" panose="020B0504040000000004" pitchFamily="34" charset="77"/>
                <a:ea typeface="Telstra Text" panose="020B0504040000000004" pitchFamily="34" charset="77"/>
              </a:rPr>
              <a:t> pin.</a:t>
            </a:r>
          </a:p>
          <a:p>
            <a:pPr marL="226800" indent="-226800" algn="l">
              <a:lnSpc>
                <a:spcPct val="100000"/>
              </a:lnSpc>
              <a:spcBef>
                <a:spcPts val="600"/>
              </a:spcBef>
              <a:buFont typeface="Arial" panose="020B0604020202020204" pitchFamily="34" charset="0"/>
              <a:buChar char="•"/>
            </a:pPr>
            <a:r>
              <a:rPr lang="en-AU" sz="1200" b="1" dirty="0" err="1">
                <a:latin typeface="Telstra Text" panose="020B0504040000000004" pitchFamily="34" charset="77"/>
                <a:ea typeface="Telstra Text" panose="020B0504040000000004" pitchFamily="34" charset="77"/>
              </a:rPr>
              <a:t>Mở</a:t>
            </a:r>
            <a:r>
              <a:rPr lang="en-AU" sz="1200" b="1" dirty="0">
                <a:latin typeface="Telstra Text" panose="020B0504040000000004" pitchFamily="34" charset="77"/>
                <a:ea typeface="Telstra Text" panose="020B0504040000000004" pitchFamily="34" charset="77"/>
              </a:rPr>
              <a:t> </a:t>
            </a:r>
            <a:r>
              <a:rPr lang="en-AU" sz="1200" b="1" dirty="0" err="1">
                <a:latin typeface="Telstra Text" panose="020B0504040000000004" pitchFamily="34" charset="77"/>
                <a:ea typeface="Telstra Text" panose="020B0504040000000004" pitchFamily="34" charset="77"/>
              </a:rPr>
              <a:t>khoá</a:t>
            </a:r>
            <a:r>
              <a:rPr lang="en-AU" sz="1200" b="1" dirty="0">
                <a:latin typeface="Telstra Text" panose="020B0504040000000004" pitchFamily="34" charset="77"/>
                <a:ea typeface="Telstra Text" panose="020B0504040000000004" pitchFamily="34" charset="77"/>
              </a:rPr>
              <a:t>: </a:t>
            </a:r>
            <a:r>
              <a:rPr lang="vi-VN" sz="1200" dirty="0">
                <a:latin typeface="Telstra Text" panose="020B0504040000000004" pitchFamily="34" charset="77"/>
                <a:ea typeface="Telstra Text" panose="020B0504040000000004" pitchFamily="34" charset="77"/>
              </a:rPr>
              <a:t>Chạm vào nút hoặc màn hình để đánh thức điện thoại. Vì lý do bảo mật, điện thoại của bạn sẽ tự động khóa và cần được mở khóa bằng mật mã, dấu vân tay hoặc nhận diện khuôn mặt.</a:t>
            </a:r>
            <a:endParaRPr lang="en-AU" sz="1200" dirty="0">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Arial" panose="020B0604020202020204" pitchFamily="34" charset="0"/>
              <a:buChar char="•"/>
            </a:pPr>
            <a:endParaRPr lang="en-AU" sz="1200" dirty="0">
              <a:latin typeface="Telstra Text" panose="020B0504040000000004" pitchFamily="34" charset="77"/>
              <a:ea typeface="Telstra Text" panose="020B0504040000000004" pitchFamily="34" charset="77"/>
            </a:endParaRPr>
          </a:p>
          <a:p>
            <a:pPr algn="l">
              <a:lnSpc>
                <a:spcPct val="100000"/>
              </a:lnSpc>
              <a:spcBef>
                <a:spcPts val="600"/>
              </a:spcBef>
            </a:pPr>
            <a:r>
              <a:rPr lang="en-AU" sz="1600" b="1" dirty="0" err="1">
                <a:solidFill>
                  <a:schemeClr val="accent1"/>
                </a:solidFill>
                <a:latin typeface="Telstra Text" panose="020B0504040000000004" pitchFamily="34" charset="77"/>
                <a:ea typeface="Telstra Text" panose="020B0504040000000004" pitchFamily="34" charset="77"/>
              </a:rPr>
              <a:t>Định</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hướng</a:t>
            </a:r>
            <a:endParaRPr lang="en-AU" sz="1600" b="1" dirty="0">
              <a:solidFill>
                <a:schemeClr val="accent1"/>
              </a:solidFill>
              <a:latin typeface="Telstra Text" panose="020B0504040000000004" pitchFamily="34" charset="77"/>
              <a:ea typeface="Telstra Text" panose="020B0504040000000004" pitchFamily="34" charset="77"/>
            </a:endParaRPr>
          </a:p>
          <a:p>
            <a:pPr marL="171450" indent="-171450" algn="l">
              <a:lnSpc>
                <a:spcPct val="100000"/>
              </a:lnSpc>
              <a:spcBef>
                <a:spcPts val="600"/>
              </a:spcBef>
              <a:buFont typeface="Arial" panose="020B0604020202020204" pitchFamily="34" charset="0"/>
              <a:buChar char="•"/>
            </a:pPr>
            <a:r>
              <a:rPr lang="en-AU" sz="1200" b="1" dirty="0" err="1">
                <a:latin typeface="Telstra Text" panose="020B0504040000000004" pitchFamily="34" charset="77"/>
                <a:ea typeface="Telstra Text" panose="020B0504040000000004" pitchFamily="34" charset="77"/>
              </a:rPr>
              <a:t>Chạm</a:t>
            </a:r>
            <a:r>
              <a:rPr lang="en-AU" sz="1200" b="1"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để</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chọn</a:t>
            </a:r>
            <a:r>
              <a:rPr lang="en-AU" sz="1200" dirty="0">
                <a:latin typeface="Telstra Text" panose="020B0504040000000004" pitchFamily="34" charset="77"/>
                <a:ea typeface="Telstra Text" panose="020B0504040000000004" pitchFamily="34" charset="77"/>
              </a:rPr>
              <a:t>.</a:t>
            </a:r>
          </a:p>
          <a:p>
            <a:pPr marL="171450" indent="-171450" algn="l">
              <a:lnSpc>
                <a:spcPct val="100000"/>
              </a:lnSpc>
              <a:spcBef>
                <a:spcPts val="600"/>
              </a:spcBef>
              <a:buFont typeface="Arial" panose="020B0604020202020204" pitchFamily="34" charset="0"/>
              <a:buChar char="•"/>
            </a:pPr>
            <a:r>
              <a:rPr lang="en-AU" sz="1200" b="1" dirty="0" err="1">
                <a:latin typeface="Telstra Text" panose="020B0504040000000004" pitchFamily="34" charset="77"/>
                <a:ea typeface="Telstra Text" panose="020B0504040000000004" pitchFamily="34" charset="77"/>
              </a:rPr>
              <a:t>Chạm</a:t>
            </a:r>
            <a:r>
              <a:rPr lang="en-AU" sz="1200" b="1" dirty="0">
                <a:latin typeface="Telstra Text" panose="020B0504040000000004" pitchFamily="34" charset="77"/>
                <a:ea typeface="Telstra Text" panose="020B0504040000000004" pitchFamily="34" charset="77"/>
              </a:rPr>
              <a:t> </a:t>
            </a:r>
            <a:r>
              <a:rPr lang="en-AU" sz="1200" b="1" dirty="0" err="1">
                <a:latin typeface="Telstra Text" panose="020B0504040000000004" pitchFamily="34" charset="77"/>
                <a:ea typeface="Telstra Text" panose="020B0504040000000004" pitchFamily="34" charset="77"/>
              </a:rPr>
              <a:t>và</a:t>
            </a:r>
            <a:r>
              <a:rPr lang="en-AU" sz="1200" b="1" dirty="0">
                <a:latin typeface="Telstra Text" panose="020B0504040000000004" pitchFamily="34" charset="77"/>
                <a:ea typeface="Telstra Text" panose="020B0504040000000004" pitchFamily="34" charset="77"/>
              </a:rPr>
              <a:t> </a:t>
            </a:r>
            <a:r>
              <a:rPr lang="en-AU" sz="1200" b="1" dirty="0" err="1">
                <a:latin typeface="Telstra Text" panose="020B0504040000000004" pitchFamily="34" charset="77"/>
                <a:ea typeface="Telstra Text" panose="020B0504040000000004" pitchFamily="34" charset="77"/>
              </a:rPr>
              <a:t>giữ</a:t>
            </a:r>
            <a:r>
              <a:rPr lang="en-AU" sz="1200" b="1"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Giữ</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ngón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tay</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trên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màn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hình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để</a:t>
            </a:r>
            <a:r>
              <a:rPr lang="en-AU" sz="1200" dirty="0">
                <a:latin typeface="Telstra Text" panose="020B0504040000000004" pitchFamily="34" charset="77"/>
                <a:ea typeface="Telstra Text" panose="020B0504040000000004" pitchFamily="34" charset="77"/>
              </a:rPr>
              <a:t> di </a:t>
            </a:r>
            <a:r>
              <a:rPr lang="en-AU" sz="1200" dirty="0" err="1">
                <a:latin typeface="Telstra Text" panose="020B0504040000000004" pitchFamily="34" charset="77"/>
                <a:ea typeface="Telstra Text" panose="020B0504040000000004" pitchFamily="34" charset="77"/>
              </a:rPr>
              <a:t>chuyển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ứng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dụng</a:t>
            </a:r>
            <a:r>
              <a:rPr lang="en-AU" sz="1200" dirty="0">
                <a:latin typeface="Telstra Text" panose="020B0504040000000004" pitchFamily="34" charset="77"/>
                <a:ea typeface="Telstra Text" panose="020B0504040000000004" pitchFamily="34" charset="77"/>
              </a:rPr>
              <a:t>.</a:t>
            </a:r>
          </a:p>
          <a:p>
            <a:pPr marL="171450" indent="-171450" algn="l">
              <a:lnSpc>
                <a:spcPct val="100000"/>
              </a:lnSpc>
              <a:spcBef>
                <a:spcPts val="600"/>
              </a:spcBef>
              <a:buFont typeface="Arial" panose="020B0604020202020204" pitchFamily="34" charset="0"/>
              <a:buChar char="•"/>
            </a:pPr>
            <a:r>
              <a:rPr lang="en-AU" sz="1200" b="1" dirty="0" err="1">
                <a:latin typeface="Telstra Text" panose="020B0504040000000004" pitchFamily="34" charset="77"/>
                <a:ea typeface="Telstra Text" panose="020B0504040000000004" pitchFamily="34" charset="77"/>
              </a:rPr>
              <a:t>Lướt</a:t>
            </a:r>
            <a:r>
              <a:rPr lang="en-AU" sz="1200" b="1" dirty="0">
                <a:latin typeface="Telstra Text" panose="020B0504040000000004" pitchFamily="34" charset="77"/>
                <a:ea typeface="Telstra Text" panose="020B0504040000000004" pitchFamily="34" charset="77"/>
              </a:rPr>
              <a:t>: </a:t>
            </a:r>
            <a:r>
              <a:rPr lang="vi-VN" sz="1200" dirty="0">
                <a:latin typeface="Telstra Text" panose="020B0504040000000004" pitchFamily="34" charset="77"/>
                <a:ea typeface="Telstra Text" panose="020B0504040000000004" pitchFamily="34" charset="77"/>
              </a:rPr>
              <a:t>Lướt ngón tay lên và xuống</a:t>
            </a:r>
            <a:r>
              <a:rPr lang="en-AU" sz="1200" dirty="0">
                <a:latin typeface="Telstra Text" panose="020B0504040000000004" pitchFamily="34" charset="77"/>
                <a:ea typeface="Telstra Text" panose="020B0504040000000004" pitchFamily="34" charset="77"/>
              </a:rPr>
              <a:t>.</a:t>
            </a:r>
          </a:p>
          <a:p>
            <a:pPr marL="171450" indent="-171450" algn="l">
              <a:lnSpc>
                <a:spcPct val="100000"/>
              </a:lnSpc>
              <a:spcBef>
                <a:spcPts val="600"/>
              </a:spcBef>
              <a:buFont typeface="Arial" panose="020B0604020202020204" pitchFamily="34" charset="0"/>
              <a:buChar char="•"/>
            </a:pPr>
            <a:r>
              <a:rPr lang="en-AU" sz="1200" b="1" dirty="0" err="1">
                <a:latin typeface="Telstra Text" panose="020B0504040000000004" pitchFamily="34" charset="77"/>
                <a:ea typeface="Telstra Text" panose="020B0504040000000004" pitchFamily="34" charset="77"/>
              </a:rPr>
              <a:t>Vuốt</a:t>
            </a:r>
            <a:r>
              <a:rPr lang="en-AU" sz="1200" b="1" dirty="0">
                <a:latin typeface="Telstra Text" panose="020B0504040000000004" pitchFamily="34" charset="77"/>
                <a:ea typeface="Telstra Text" panose="020B0504040000000004" pitchFamily="34" charset="77"/>
              </a:rPr>
              <a: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Vuốt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ngón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tay</a:t>
            </a:r>
            <a:r>
              <a:rPr lang="en-AU" sz="1200" dirty="0">
                <a:latin typeface="Telstra Text" panose="020B0504040000000004" pitchFamily="34" charset="77"/>
                <a:ea typeface="Telstra Text" panose="020B0504040000000004" pitchFamily="34" charset="77"/>
              </a:rPr>
              <a:t> sang </a:t>
            </a:r>
            <a:r>
              <a:rPr lang="en-AU" sz="1200" dirty="0" err="1">
                <a:latin typeface="Telstra Text" panose="020B0504040000000004" pitchFamily="34" charset="77"/>
                <a:ea typeface="Telstra Text" panose="020B0504040000000004" pitchFamily="34" charset="77"/>
              </a:rPr>
              <a:t>trái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phải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để</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chuyển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trang</a:t>
            </a:r>
            <a:r>
              <a:rPr lang="en-AU" sz="1200" dirty="0">
                <a:latin typeface="Telstra Text" panose="020B0504040000000004" pitchFamily="34" charset="77"/>
                <a:ea typeface="Telstra Text" panose="020B0504040000000004" pitchFamily="34" charset="77"/>
              </a:rPr>
              <a:t>/</a:t>
            </a:r>
            <a:r>
              <a:rPr lang="en-AU" sz="1200" dirty="0" err="1">
                <a:latin typeface="Telstra Text" panose="020B0504040000000004" pitchFamily="34" charset="77"/>
                <a:ea typeface="Telstra Text" panose="020B0504040000000004" pitchFamily="34" charset="77"/>
              </a:rPr>
              <a:t>chuyển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màn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hình</a:t>
            </a:r>
            <a:r>
              <a:rPr lang="en-AU" sz="1200" dirty="0">
                <a:latin typeface="Telstra Text" panose="020B0504040000000004" pitchFamily="34" charset="77"/>
                <a:ea typeface="Telstra Text" panose="020B0504040000000004" pitchFamily="34" charset="77"/>
              </a:rPr>
              <a:t>.</a:t>
            </a:r>
          </a:p>
          <a:p>
            <a:pPr marL="171450" indent="-171450" algn="l">
              <a:lnSpc>
                <a:spcPct val="100000"/>
              </a:lnSpc>
              <a:spcBef>
                <a:spcPts val="600"/>
              </a:spcBef>
              <a:buFont typeface="Arial" panose="020B0604020202020204" pitchFamily="34" charset="0"/>
              <a:buChar char="•"/>
            </a:pPr>
            <a:r>
              <a:rPr lang="en-AU" sz="1200" b="1" dirty="0" err="1">
                <a:latin typeface="Telstra Text" panose="020B0504040000000004" pitchFamily="34" charset="77"/>
                <a:ea typeface="Telstra Text" panose="020B0504040000000004" pitchFamily="34" charset="77"/>
              </a:rPr>
              <a:t>Phóng</a:t>
            </a:r>
            <a:r>
              <a:rPr lang="en-AU" sz="1200" b="1" dirty="0">
                <a:latin typeface="Telstra Text" panose="020B0504040000000004" pitchFamily="34" charset="77"/>
                <a:ea typeface="Telstra Text" panose="020B0504040000000004" pitchFamily="34" charset="77"/>
              </a:rPr>
              <a:t> to </a:t>
            </a:r>
            <a:r>
              <a:rPr lang="en-AU" sz="1200" b="1" dirty="0" err="1">
                <a:latin typeface="Telstra Text" panose="020B0504040000000004" pitchFamily="34" charset="77"/>
                <a:ea typeface="Telstra Text" panose="020B0504040000000004" pitchFamily="34" charset="77"/>
              </a:rPr>
              <a:t>và</a:t>
            </a:r>
            <a:r>
              <a:rPr lang="en-AU" sz="1200" b="1" dirty="0">
                <a:latin typeface="Telstra Text" panose="020B0504040000000004" pitchFamily="34" charset="77"/>
                <a:ea typeface="Telstra Text" panose="020B0504040000000004" pitchFamily="34" charset="77"/>
              </a:rPr>
              <a:t> </a:t>
            </a:r>
            <a:r>
              <a:rPr lang="en-AU" sz="1200" b="1" dirty="0" err="1">
                <a:latin typeface="Telstra Text" panose="020B0504040000000004" pitchFamily="34" charset="77"/>
                <a:ea typeface="Telstra Text" panose="020B0504040000000004" pitchFamily="34" charset="77"/>
              </a:rPr>
              <a:t>thu</a:t>
            </a:r>
            <a:r>
              <a:rPr lang="en-AU" sz="1200" b="1" dirty="0">
                <a:latin typeface="Telstra Text" panose="020B0504040000000004" pitchFamily="34" charset="77"/>
                <a:ea typeface="Telstra Text" panose="020B0504040000000004" pitchFamily="34" charset="77"/>
              </a:rPr>
              <a:t> </a:t>
            </a:r>
            <a:r>
              <a:rPr lang="en-AU" sz="1200" b="1" dirty="0" err="1">
                <a:latin typeface="Telstra Text" panose="020B0504040000000004" pitchFamily="34" charset="77"/>
                <a:ea typeface="Telstra Text" panose="020B0504040000000004" pitchFamily="34" charset="77"/>
              </a:rPr>
              <a:t>nhỏ</a:t>
            </a:r>
            <a:r>
              <a:rPr lang="en-AU" sz="1200" b="1"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Đặt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hai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ngón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tay</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lên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màn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hình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và</a:t>
            </a:r>
            <a:r>
              <a:rPr lang="en-AU" sz="1200" dirty="0">
                <a:latin typeface="Telstra Text" panose="020B0504040000000004" pitchFamily="34" charset="77"/>
                <a:ea typeface="Telstra Text" panose="020B0504040000000004" pitchFamily="34" charset="77"/>
              </a:rPr>
              <a:t> di </a:t>
            </a:r>
            <a:r>
              <a:rPr lang="en-AU" sz="1200" dirty="0" err="1">
                <a:latin typeface="Telstra Text" panose="020B0504040000000004" pitchFamily="34" charset="77"/>
                <a:ea typeface="Telstra Text" panose="020B0504040000000004" pitchFamily="34" charset="77"/>
              </a:rPr>
              <a:t>chuyển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chúng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ra</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xa</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nhau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hoặc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chụm</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chúng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lại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gần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nhau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để</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phóng</a:t>
            </a:r>
            <a:r>
              <a:rPr lang="en-AU" sz="1200" dirty="0">
                <a:latin typeface="Telstra Text" panose="020B0504040000000004" pitchFamily="34" charset="77"/>
                <a:ea typeface="Telstra Text" panose="020B0504040000000004" pitchFamily="34" charset="77"/>
              </a:rPr>
              <a:t> to </a:t>
            </a:r>
            <a:r>
              <a:rPr lang="en-AU" sz="1200" dirty="0" err="1">
                <a:latin typeface="Telstra Text" panose="020B0504040000000004" pitchFamily="34" charset="77"/>
                <a:ea typeface="Telstra Text" panose="020B0504040000000004" pitchFamily="34" charset="77"/>
              </a:rPr>
              <a:t>và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nhỏ</a:t>
            </a:r>
            <a:r>
              <a:rPr lang="en-AU" sz="1200" dirty="0">
                <a:latin typeface="Telstra Text" panose="020B0504040000000004" pitchFamily="34" charset="77"/>
                <a:ea typeface="Telstra Text" panose="020B0504040000000004" pitchFamily="34" charset="77"/>
              </a:rPr>
              <a:t>.</a:t>
            </a:r>
          </a:p>
          <a:p>
            <a:pPr marL="171450" indent="-171450" algn="l">
              <a:lnSpc>
                <a:spcPct val="100000"/>
              </a:lnSpc>
              <a:spcBef>
                <a:spcPts val="600"/>
              </a:spcBef>
              <a:buFont typeface="Arial" panose="020B0604020202020204" pitchFamily="34" charset="0"/>
              <a:buChar char="•"/>
            </a:pPr>
            <a:r>
              <a:rPr lang="en-AU" sz="1200" dirty="0" err="1">
                <a:latin typeface="Telstra Text" panose="020B0504040000000004" pitchFamily="34" charset="77"/>
                <a:ea typeface="Telstra Text" panose="020B0504040000000004" pitchFamily="34" charset="77"/>
              </a:rPr>
              <a:t>Sử</a:t>
            </a:r>
            <a:r>
              <a:rPr lang="en-AU" sz="1200" dirty="0">
                <a:latin typeface="Telstra Text" panose="020B0504040000000004" pitchFamily="34" charset="77"/>
                <a:ea typeface="Telstra Text" panose="020B0504040000000004" pitchFamily="34" charset="77"/>
              </a:rPr>
              <a:t> dung </a:t>
            </a:r>
            <a:r>
              <a:rPr lang="en-AU" sz="1200" dirty="0" err="1">
                <a:latin typeface="Telstra Text" panose="020B0504040000000004" pitchFamily="34" charset="77"/>
                <a:ea typeface="Telstra Text" panose="020B0504040000000004" pitchFamily="34" charset="77"/>
              </a:rPr>
              <a:t>trợ</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lý</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ảo</a:t>
            </a:r>
            <a:r>
              <a:rPr lang="en-AU" sz="12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Siri </a:t>
            </a:r>
            <a:r>
              <a:rPr lang="en-AU" sz="1200" dirty="0" err="1">
                <a:latin typeface="Telstra Text" panose="020B0504040000000004" pitchFamily="34" charset="77"/>
                <a:ea typeface="Telstra Text" panose="020B0504040000000004" pitchFamily="34" charset="77"/>
              </a:rPr>
              <a:t>cho</a:t>
            </a:r>
            <a:r>
              <a:rPr lang="en-AU" sz="1200" dirty="0">
                <a:latin typeface="Telstra Text" panose="020B0504040000000004" pitchFamily="34" charset="77"/>
                <a:ea typeface="Telstra Text" panose="020B0504040000000004" pitchFamily="34" charset="77"/>
              </a:rPr>
              <a:t> iOS: </a:t>
            </a:r>
            <a:r>
              <a:rPr lang="en-AU" sz="1200" dirty="0" err="1">
                <a:latin typeface="Telstra Text" panose="020B0504040000000004" pitchFamily="34" charset="77"/>
                <a:ea typeface="Telstra Text" panose="020B0504040000000004" pitchFamily="34" charset="77"/>
              </a:rPr>
              <a:t>Nói</a:t>
            </a:r>
            <a:r>
              <a:rPr lang="en-AU" sz="1200" dirty="0">
                <a:latin typeface="Telstra Text" panose="020B0504040000000004" pitchFamily="34" charset="77"/>
                <a:ea typeface="Telstra Text" panose="020B0504040000000004" pitchFamily="34" charset="77"/>
              </a:rPr>
              <a:t> ‘Hey Siri’ </a:t>
            </a:r>
            <a:r>
              <a:rPr lang="en-AU" sz="1200" dirty="0" err="1">
                <a:latin typeface="Telstra Text" panose="020B0504040000000004" pitchFamily="34" charset="77"/>
                <a:ea typeface="Telstra Text" panose="020B0504040000000004" pitchFamily="34" charset="77"/>
              </a:rPr>
              <a:t>hoặc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nhấn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giữ</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lâu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nút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bên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hông</a:t>
            </a:r>
            <a:endParaRPr lang="en-AU" sz="1200" dirty="0">
              <a:latin typeface="Telstra Text" panose="020B0504040000000004" pitchFamily="34" charset="77"/>
              <a:ea typeface="Telstra Text" panose="020B0504040000000004" pitchFamily="34" charset="77"/>
            </a:endParaRPr>
          </a:p>
          <a:p>
            <a:pPr marL="457200" lvl="1" indent="-226800" algn="l">
              <a:lnSpc>
                <a:spcPct val="100000"/>
              </a:lnSpc>
              <a:spcBef>
                <a:spcPts val="600"/>
              </a:spcBef>
              <a:buFont typeface="Courier New" panose="02070309020205020404" pitchFamily="49" charset="0"/>
              <a:buChar char="o"/>
            </a:pPr>
            <a:r>
              <a:rPr lang="en-AU" sz="1200" dirty="0" err="1">
                <a:latin typeface="Telstra Text" panose="020B0504040000000004" pitchFamily="34" charset="77"/>
                <a:ea typeface="Telstra Text" panose="020B0504040000000004" pitchFamily="34" charset="77"/>
              </a:rPr>
              <a:t>Trợ</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lý</a:t>
            </a:r>
            <a:r>
              <a:rPr lang="en-AU" sz="1200" dirty="0">
                <a:latin typeface="Telstra Text" panose="020B0504040000000004" pitchFamily="34" charset="77"/>
                <a:ea typeface="Telstra Text" panose="020B0504040000000004" pitchFamily="34" charset="77"/>
              </a:rPr>
              <a:t> Google </a:t>
            </a:r>
            <a:r>
              <a:rPr lang="en-AU" sz="1200" dirty="0" err="1">
                <a:latin typeface="Telstra Text" panose="020B0504040000000004" pitchFamily="34" charset="77"/>
                <a:ea typeface="Telstra Text" panose="020B0504040000000004" pitchFamily="34" charset="77"/>
              </a:rPr>
              <a:t>cho</a:t>
            </a:r>
            <a:r>
              <a:rPr lang="en-AU" sz="1200" dirty="0">
                <a:latin typeface="Telstra Text" panose="020B0504040000000004" pitchFamily="34" charset="77"/>
                <a:ea typeface="Telstra Text" panose="020B0504040000000004" pitchFamily="34" charset="77"/>
              </a:rPr>
              <a:t> Android: </a:t>
            </a:r>
            <a:r>
              <a:rPr lang="en-AU" sz="1200" dirty="0" err="1">
                <a:latin typeface="Telstra Text" panose="020B0504040000000004" pitchFamily="34" charset="77"/>
                <a:ea typeface="Telstra Text" panose="020B0504040000000004" pitchFamily="34" charset="77"/>
              </a:rPr>
              <a:t>Nói</a:t>
            </a:r>
            <a:r>
              <a:rPr lang="en-AU" sz="1200" dirty="0">
                <a:latin typeface="Telstra Text" panose="020B0504040000000004" pitchFamily="34" charset="77"/>
                <a:ea typeface="Telstra Text" panose="020B0504040000000004" pitchFamily="34" charset="77"/>
              </a:rPr>
              <a:t> ‘Hey Google’ </a:t>
            </a:r>
            <a:r>
              <a:rPr lang="en-AU" sz="1200" dirty="0" err="1">
                <a:latin typeface="Telstra Text" panose="020B0504040000000004" pitchFamily="34" charset="77"/>
                <a:ea typeface="Telstra Text" panose="020B0504040000000004" pitchFamily="34" charset="77"/>
              </a:rPr>
              <a:t>hoặc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nhấn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và</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giữ</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lâu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nút</a:t>
            </a:r>
            <a:r>
              <a:rPr lang="en-AU" sz="1200">
                <a:latin typeface="Telstra Text" panose="020B0504040000000004" pitchFamily="34" charset="77"/>
                <a:ea typeface="Telstra Text" panose="020B0504040000000004" pitchFamily="34" charset="77"/>
              </a:rPr>
              <a:t> Home.</a:t>
            </a:r>
            <a:endParaRPr lang="en-AU" sz="1200" dirty="0">
              <a:latin typeface="Telstra Text" panose="020B0504040000000004" pitchFamily="34" charset="77"/>
              <a:ea typeface="Telstra Text" panose="020B0504040000000004" pitchFamily="34" charset="77"/>
            </a:endParaRPr>
          </a:p>
        </p:txBody>
      </p:sp>
      <p:sp>
        <p:nvSpPr>
          <p:cNvPr id="38" name="Subtitle 2">
            <a:extLst>
              <a:ext uri="{FF2B5EF4-FFF2-40B4-BE49-F238E27FC236}">
                <a16:creationId xmlns:a16="http://schemas.microsoft.com/office/drawing/2014/main" id="{BE97FE03-4894-80F2-FD9D-CB384765956C}"/>
              </a:ext>
            </a:extLst>
          </p:cNvPr>
          <p:cNvSpPr txBox="1">
            <a:spLocks/>
          </p:cNvSpPr>
          <p:nvPr/>
        </p:nvSpPr>
        <p:spPr>
          <a:xfrm>
            <a:off x="9566422" y="1508394"/>
            <a:ext cx="3240000" cy="1646605"/>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1"/>
                </a:solidFill>
                <a:latin typeface="Telstra Text" panose="020B0504040000000004" pitchFamily="34" charset="77"/>
                <a:ea typeface="Telstra Text" panose="020B0504040000000004" pitchFamily="34" charset="77"/>
              </a:rPr>
              <a:t>Điều</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chỉnh</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Cài</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đặt</a:t>
            </a:r>
            <a:endParaRPr lang="en-AU" sz="1600" b="1" dirty="0">
              <a:solidFill>
                <a:schemeClr val="accent1"/>
              </a:solidFill>
              <a:latin typeface="Telstra Text" panose="020B0504040000000004" pitchFamily="34" charset="77"/>
              <a:ea typeface="Telstra Text" panose="020B0504040000000004" pitchFamily="34" charset="77"/>
            </a:endParaRPr>
          </a:p>
          <a:p>
            <a:pPr algn="l">
              <a:lnSpc>
                <a:spcPct val="100000"/>
              </a:lnSpc>
              <a:spcBef>
                <a:spcPts val="600"/>
              </a:spcBef>
            </a:pPr>
            <a:r>
              <a:rPr lang="en-AU" sz="1200" dirty="0" err="1">
                <a:latin typeface="Telstra Text" panose="020B0504040000000004" pitchFamily="34" charset="77"/>
                <a:ea typeface="Telstra Text" panose="020B0504040000000004" pitchFamily="34" charset="77"/>
              </a:rPr>
              <a:t>Sử</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dụng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Cài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đặt</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để</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điều</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chỉnh</a:t>
            </a:r>
            <a:r>
              <a:rPr lang="en-AU" sz="1200" dirty="0">
                <a:latin typeface="Telstra Text" panose="020B0504040000000004" pitchFamily="34" charset="77"/>
                <a:ea typeface="Telstra Text" panose="020B0504040000000004" pitchFamily="34" charset="77"/>
              </a:rPr>
              <a:t>:</a:t>
            </a:r>
          </a:p>
          <a:p>
            <a:pPr marL="226800" indent="-226800" algn="l">
              <a:lnSpc>
                <a:spcPct val="100000"/>
              </a:lnSpc>
              <a:spcBef>
                <a:spcPts val="600"/>
              </a:spcBef>
              <a:buFont typeface="Arial" panose="020B0604020202020204" pitchFamily="34" charset="0"/>
              <a:buChar char="•"/>
            </a:pPr>
            <a:r>
              <a:rPr lang="en-AU" sz="1200" dirty="0" err="1">
                <a:latin typeface="Telstra Text" panose="020B0504040000000004" pitchFamily="34" charset="77"/>
                <a:ea typeface="Telstra Text" panose="020B0504040000000004" pitchFamily="34" charset="77"/>
              </a:rPr>
              <a:t>Độ</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sáng</a:t>
            </a:r>
            <a:endParaRPr lang="en-AU" sz="1200" dirty="0">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Arial" panose="020B0604020202020204" pitchFamily="34" charset="0"/>
              <a:buChar char="•"/>
            </a:pPr>
            <a:r>
              <a:rPr lang="en-AU" sz="1200" dirty="0" err="1">
                <a:latin typeface="Telstra Text" panose="020B0504040000000004" pitchFamily="34" charset="77"/>
                <a:ea typeface="Telstra Text" panose="020B0504040000000004" pitchFamily="34" charset="77"/>
              </a:rPr>
              <a:t>Cỡ</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chữ</a:t>
            </a:r>
            <a:endParaRPr lang="en-AU" sz="1200" dirty="0">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Arial" panose="020B0604020202020204" pitchFamily="34" charset="0"/>
              <a:buChar char="•"/>
            </a:pPr>
            <a:r>
              <a:rPr lang="en-AU" sz="1200" dirty="0" err="1">
                <a:latin typeface="Telstra Text" panose="020B0504040000000004" pitchFamily="34" charset="77"/>
                <a:ea typeface="Telstra Text" panose="020B0504040000000004" pitchFamily="34" charset="77"/>
              </a:rPr>
              <a:t>Âm</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lượng</a:t>
            </a:r>
            <a:endParaRPr lang="en-AU" sz="1200" dirty="0">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Arial" panose="020B0604020202020204" pitchFamily="34" charset="0"/>
              <a:buChar char="•"/>
            </a:pPr>
            <a:r>
              <a:rPr lang="en-AU" sz="1200" dirty="0" err="1">
                <a:latin typeface="Telstra Text" panose="020B0504040000000004" pitchFamily="34" charset="77"/>
                <a:ea typeface="Telstra Text" panose="020B0504040000000004" pitchFamily="34" charset="77"/>
              </a:rPr>
              <a:t>Cách</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tiếp</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cận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các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ứng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dụng</a:t>
            </a:r>
            <a:r>
              <a:rPr lang="en-AU" sz="1200" dirty="0">
                <a:latin typeface="Telstra Text" panose="020B0504040000000004" pitchFamily="34" charset="77"/>
                <a:ea typeface="Telstra Text" panose="020B0504040000000004" pitchFamily="34" charset="77"/>
              </a:rPr>
              <a:t> </a:t>
            </a:r>
          </a:p>
        </p:txBody>
      </p:sp>
      <p:sp>
        <p:nvSpPr>
          <p:cNvPr id="34" name="Subtitle 2">
            <a:extLst>
              <a:ext uri="{FF2B5EF4-FFF2-40B4-BE49-F238E27FC236}">
                <a16:creationId xmlns:a16="http://schemas.microsoft.com/office/drawing/2014/main" id="{DC2A3BB1-05C5-A6CC-EC97-F2AAD4AB7BF3}"/>
              </a:ext>
            </a:extLst>
          </p:cNvPr>
          <p:cNvSpPr txBox="1">
            <a:spLocks/>
          </p:cNvSpPr>
          <p:nvPr/>
        </p:nvSpPr>
        <p:spPr>
          <a:xfrm>
            <a:off x="9862072" y="4348101"/>
            <a:ext cx="2304106" cy="2677656"/>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1"/>
                </a:solidFill>
                <a:latin typeface="Telstra Text" panose="020B0504040000000004" pitchFamily="34" charset="77"/>
                <a:ea typeface="Telstra Text" panose="020B0504040000000004" pitchFamily="34" charset="77"/>
              </a:rPr>
              <a:t>Hướng</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dẫn</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sử</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dụng</a:t>
            </a:r>
            <a:endParaRPr lang="en-AU" sz="1600" b="1" dirty="0">
              <a:solidFill>
                <a:schemeClr val="accent1"/>
              </a:solidFill>
              <a:latin typeface="Telstra Text" panose="020B0504040000000004" pitchFamily="34" charset="77"/>
              <a:ea typeface="Telstra Text" panose="020B0504040000000004" pitchFamily="34" charset="77"/>
            </a:endParaRPr>
          </a:p>
          <a:p>
            <a:pPr algn="l">
              <a:lnSpc>
                <a:spcPct val="100000"/>
              </a:lnSpc>
              <a:spcBef>
                <a:spcPts val="600"/>
              </a:spcBef>
            </a:pPr>
            <a:r>
              <a:rPr lang="en-AU" sz="1200" dirty="0">
                <a:latin typeface="Telstra Text" panose="020B0504040000000004" pitchFamily="34" charset="77"/>
                <a:ea typeface="Telstra Text" panose="020B0504040000000004" pitchFamily="34" charset="77"/>
              </a:rPr>
              <a:t>Scan </a:t>
            </a:r>
            <a:r>
              <a:rPr lang="en-AU" sz="1200" dirty="0" err="1">
                <a:latin typeface="Telstra Text" panose="020B0504040000000004" pitchFamily="34" charset="77"/>
                <a:ea typeface="Telstra Text" panose="020B0504040000000004" pitchFamily="34" charset="77"/>
              </a:rPr>
              <a:t>mã</a:t>
            </a:r>
            <a:r>
              <a:rPr lang="en-AU" sz="1200" dirty="0">
                <a:latin typeface="Telstra Text" panose="020B0504040000000004" pitchFamily="34" charset="77"/>
                <a:ea typeface="Telstra Text" panose="020B0504040000000004" pitchFamily="34" charset="77"/>
              </a:rPr>
              <a:t> QR (</a:t>
            </a:r>
            <a:r>
              <a:rPr lang="en-AU" sz="1200" dirty="0" err="1">
                <a:latin typeface="Telstra Text" panose="020B0504040000000004" pitchFamily="34" charset="77"/>
                <a:ea typeface="Telstra Text" panose="020B0504040000000004" pitchFamily="34" charset="77"/>
              </a:rPr>
              <a:t>với</a:t>
            </a:r>
            <a:r>
              <a:rPr lang="en-AU" sz="1200" dirty="0">
                <a:latin typeface="Telstra Text" panose="020B0504040000000004" pitchFamily="34" charset="77"/>
                <a:ea typeface="Telstra Text" panose="020B0504040000000004" pitchFamily="34" charset="77"/>
              </a:rPr>
              <a:t> camera) </a:t>
            </a:r>
            <a:r>
              <a:rPr lang="en-AU" sz="1200" dirty="0" err="1">
                <a:latin typeface="Telstra Text" panose="020B0504040000000004" pitchFamily="34" charset="77"/>
                <a:ea typeface="Telstra Text" panose="020B0504040000000004" pitchFamily="34" charset="77"/>
              </a:rPr>
              <a:t>hoặc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nhấn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vào</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đường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dẫn</a:t>
            </a:r>
            <a:r>
              <a:rPr lang="en-AU" sz="1200" dirty="0">
                <a:latin typeface="Telstra Text" panose="020B0504040000000004" pitchFamily="34" charset="77"/>
                <a:ea typeface="Telstra Text" panose="020B0504040000000004" pitchFamily="34" charset="77"/>
              </a:rPr>
              <a:t>.</a:t>
            </a:r>
          </a:p>
          <a:p>
            <a:pPr algn="l">
              <a:lnSpc>
                <a:spcPct val="100000"/>
              </a:lnSpc>
              <a:spcBef>
                <a:spcPts val="600"/>
              </a:spcBef>
            </a:pPr>
            <a:endParaRPr lang="en-AU" sz="1200" dirty="0">
              <a:latin typeface="Telstra Text" panose="020B0504040000000004" pitchFamily="34" charset="77"/>
              <a:ea typeface="Telstra Text" panose="020B0504040000000004" pitchFamily="34" charset="77"/>
            </a:endParaRPr>
          </a:p>
          <a:p>
            <a:pPr algn="l">
              <a:lnSpc>
                <a:spcPct val="100000"/>
              </a:lnSpc>
              <a:spcBef>
                <a:spcPts val="600"/>
              </a:spcBef>
            </a:pPr>
            <a:r>
              <a:rPr lang="en-AU" sz="1400" b="1" dirty="0">
                <a:solidFill>
                  <a:schemeClr val="accent1"/>
                </a:solidFill>
                <a:latin typeface="Telstra Text" panose="020B0504040000000004" pitchFamily="34" charset="77"/>
                <a:ea typeface="Telstra Text" panose="020B0504040000000004" pitchFamily="34" charset="77"/>
                <a:hlinkClick r:id="rId7">
                  <a:extLst>
                    <a:ext uri="{A12FA001-AC4F-418D-AE19-62706E023703}">
                      <ahyp:hlinkClr xmlns:ahyp="http://schemas.microsoft.com/office/drawing/2018/hyperlinkcolor" val="tx"/>
                    </a:ext>
                  </a:extLst>
                </a:hlinkClick>
              </a:rPr>
              <a:t>iPhone</a:t>
            </a:r>
            <a:r>
              <a:rPr lang="en-AU" sz="1200" b="1" dirty="0">
                <a:latin typeface="Telstra Text" panose="020B0504040000000004" pitchFamily="34" charset="77"/>
                <a:ea typeface="Telstra Text" panose="020B0504040000000004" pitchFamily="34" charset="77"/>
              </a:rPr>
              <a:t>	</a:t>
            </a:r>
          </a:p>
          <a:p>
            <a:pPr algn="l">
              <a:lnSpc>
                <a:spcPct val="100000"/>
              </a:lnSpc>
              <a:spcBef>
                <a:spcPts val="600"/>
              </a:spcBef>
            </a:pPr>
            <a:endParaRPr lang="en-AU" sz="1200" b="1" dirty="0">
              <a:latin typeface="Telstra Text" panose="020B0504040000000004" pitchFamily="34" charset="77"/>
              <a:ea typeface="Telstra Text" panose="020B0504040000000004" pitchFamily="34" charset="77"/>
            </a:endParaRPr>
          </a:p>
          <a:p>
            <a:pPr algn="l">
              <a:lnSpc>
                <a:spcPct val="100000"/>
              </a:lnSpc>
              <a:spcBef>
                <a:spcPts val="600"/>
              </a:spcBef>
            </a:pPr>
            <a:endParaRPr lang="en-AU" sz="1200" b="1" dirty="0">
              <a:latin typeface="Telstra Text" panose="020B0504040000000004" pitchFamily="34" charset="77"/>
              <a:ea typeface="Telstra Text" panose="020B0504040000000004" pitchFamily="34" charset="77"/>
            </a:endParaRPr>
          </a:p>
          <a:p>
            <a:pPr algn="l">
              <a:lnSpc>
                <a:spcPct val="100000"/>
              </a:lnSpc>
              <a:spcBef>
                <a:spcPts val="600"/>
              </a:spcBef>
            </a:pPr>
            <a:endParaRPr lang="en-AU" sz="1200" b="1" dirty="0">
              <a:latin typeface="Telstra Text" panose="020B0504040000000004" pitchFamily="34" charset="77"/>
              <a:ea typeface="Telstra Text" panose="020B0504040000000004" pitchFamily="34" charset="77"/>
            </a:endParaRPr>
          </a:p>
          <a:p>
            <a:pPr algn="l">
              <a:lnSpc>
                <a:spcPct val="100000"/>
              </a:lnSpc>
              <a:spcBef>
                <a:spcPts val="600"/>
              </a:spcBef>
            </a:pPr>
            <a:endParaRPr lang="en-AU" sz="1200" b="1" dirty="0">
              <a:latin typeface="Telstra Text" panose="020B0504040000000004" pitchFamily="34" charset="77"/>
              <a:ea typeface="Telstra Text" panose="020B0504040000000004" pitchFamily="34" charset="77"/>
            </a:endParaRPr>
          </a:p>
          <a:p>
            <a:pPr algn="l">
              <a:lnSpc>
                <a:spcPct val="100000"/>
              </a:lnSpc>
              <a:spcBef>
                <a:spcPts val="600"/>
              </a:spcBef>
            </a:pPr>
            <a:r>
              <a:rPr lang="en-AU" sz="1400" b="1" dirty="0">
                <a:solidFill>
                  <a:schemeClr val="accent1"/>
                </a:solidFill>
                <a:latin typeface="Telstra Text" panose="020B0504040000000004" pitchFamily="34" charset="77"/>
                <a:ea typeface="Telstra Text" panose="020B0504040000000004" pitchFamily="34" charset="77"/>
                <a:hlinkClick r:id="rId8">
                  <a:extLst>
                    <a:ext uri="{A12FA001-AC4F-418D-AE19-62706E023703}">
                      <ahyp:hlinkClr xmlns:ahyp="http://schemas.microsoft.com/office/drawing/2018/hyperlinkcolor" val="tx"/>
                    </a:ext>
                  </a:extLst>
                </a:hlinkClick>
              </a:rPr>
              <a:t>Android</a:t>
            </a:r>
            <a:endParaRPr lang="en-AU" sz="1400" b="1" dirty="0">
              <a:solidFill>
                <a:schemeClr val="accent1"/>
              </a:solidFill>
              <a:latin typeface="Telstra Text" panose="020B0504040000000004" pitchFamily="34" charset="77"/>
              <a:ea typeface="Telstra Text" panose="020B0504040000000004" pitchFamily="34" charset="77"/>
            </a:endParaRPr>
          </a:p>
        </p:txBody>
      </p:sp>
      <p:pic>
        <p:nvPicPr>
          <p:cNvPr id="1046" name="Picture 1045">
            <a:extLst>
              <a:ext uri="{FF2B5EF4-FFF2-40B4-BE49-F238E27FC236}">
                <a16:creationId xmlns:a16="http://schemas.microsoft.com/office/drawing/2014/main" id="{FA0D6484-D64E-F21E-D62F-9FA3DCDC090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58459" y="6384947"/>
            <a:ext cx="698500" cy="673100"/>
          </a:xfrm>
          <a:prstGeom prst="rect">
            <a:avLst/>
          </a:prstGeom>
        </p:spPr>
      </p:pic>
      <p:pic>
        <p:nvPicPr>
          <p:cNvPr id="1047" name="Picture 1046">
            <a:extLst>
              <a:ext uri="{FF2B5EF4-FFF2-40B4-BE49-F238E27FC236}">
                <a16:creationId xmlns:a16="http://schemas.microsoft.com/office/drawing/2014/main" id="{71BA7293-D5E9-EEA6-7442-378F43E2B188}"/>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4603304" y="4357233"/>
            <a:ext cx="736600" cy="673100"/>
          </a:xfrm>
          <a:prstGeom prst="rect">
            <a:avLst/>
          </a:prstGeom>
        </p:spPr>
      </p:pic>
      <p:pic>
        <p:nvPicPr>
          <p:cNvPr id="1051" name="Picture 1050">
            <a:extLst>
              <a:ext uri="{FF2B5EF4-FFF2-40B4-BE49-F238E27FC236}">
                <a16:creationId xmlns:a16="http://schemas.microsoft.com/office/drawing/2014/main" id="{005A4825-00B9-DA05-7428-AECDD5D38318}"/>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8853891" y="1508394"/>
            <a:ext cx="698500" cy="673100"/>
          </a:xfrm>
          <a:prstGeom prst="rect">
            <a:avLst/>
          </a:prstGeom>
        </p:spPr>
      </p:pic>
      <p:pic>
        <p:nvPicPr>
          <p:cNvPr id="21" name="Picture 20" descr="QR Code - iPhone">
            <a:extLst>
              <a:ext uri="{FF2B5EF4-FFF2-40B4-BE49-F238E27FC236}">
                <a16:creationId xmlns:a16="http://schemas.microsoft.com/office/drawing/2014/main" id="{81F5EAD8-A1BE-7B54-7C59-0E7858D8A299}"/>
              </a:ext>
            </a:extLst>
          </p:cNvPr>
          <p:cNvPicPr>
            <a:picLocks noChangeAspect="1"/>
          </p:cNvPicPr>
          <p:nvPr/>
        </p:nvPicPr>
        <p:blipFill>
          <a:blip r:embed="rId9"/>
          <a:stretch>
            <a:fillRect/>
          </a:stretch>
        </p:blipFill>
        <p:spPr>
          <a:xfrm>
            <a:off x="10983879" y="5323426"/>
            <a:ext cx="1080000" cy="1080000"/>
          </a:xfrm>
          <a:prstGeom prst="rect">
            <a:avLst/>
          </a:prstGeom>
        </p:spPr>
      </p:pic>
      <p:pic>
        <p:nvPicPr>
          <p:cNvPr id="1053" name="Picture 1052" descr="QR Code - Android">
            <a:extLst>
              <a:ext uri="{FF2B5EF4-FFF2-40B4-BE49-F238E27FC236}">
                <a16:creationId xmlns:a16="http://schemas.microsoft.com/office/drawing/2014/main" id="{C4959160-C3DD-737B-B32E-3784B9D35162}"/>
              </a:ext>
            </a:extLst>
          </p:cNvPr>
          <p:cNvPicPr>
            <a:picLocks noChangeAspect="1"/>
          </p:cNvPicPr>
          <p:nvPr/>
        </p:nvPicPr>
        <p:blipFill>
          <a:blip r:embed="rId10"/>
          <a:stretch>
            <a:fillRect/>
          </a:stretch>
        </p:blipFill>
        <p:spPr>
          <a:xfrm>
            <a:off x="10983879" y="6682918"/>
            <a:ext cx="1080000" cy="1080000"/>
          </a:xfrm>
          <a:prstGeom prst="rect">
            <a:avLst/>
          </a:prstGeom>
        </p:spPr>
      </p:pic>
      <p:pic>
        <p:nvPicPr>
          <p:cNvPr id="2" name="Picture 1">
            <a:extLst>
              <a:ext uri="{FF2B5EF4-FFF2-40B4-BE49-F238E27FC236}">
                <a16:creationId xmlns:a16="http://schemas.microsoft.com/office/drawing/2014/main" id="{3565E7DD-F24B-E408-C4CA-E7B99AF220E6}"/>
              </a:ext>
              <a:ext uri="{C183D7F6-B498-43B3-948B-1728B52AA6E4}">
                <adec:decorative xmlns:adec="http://schemas.microsoft.com/office/drawing/2017/decorative" val="1"/>
              </a:ext>
            </a:extLst>
          </p:cNvPr>
          <p:cNvPicPr>
            <a:picLocks noChangeAspect="1"/>
          </p:cNvPicPr>
          <p:nvPr/>
        </p:nvPicPr>
        <p:blipFill>
          <a:blip r:embed="rId11"/>
          <a:stretch>
            <a:fillRect/>
          </a:stretch>
        </p:blipFill>
        <p:spPr>
          <a:xfrm>
            <a:off x="10849752" y="8740797"/>
            <a:ext cx="534277" cy="612000"/>
          </a:xfrm>
          <a:prstGeom prst="rect">
            <a:avLst/>
          </a:prstGeom>
        </p:spPr>
      </p:pic>
      <p:pic>
        <p:nvPicPr>
          <p:cNvPr id="3" name="Picture 2">
            <a:extLst>
              <a:ext uri="{FF2B5EF4-FFF2-40B4-BE49-F238E27FC236}">
                <a16:creationId xmlns:a16="http://schemas.microsoft.com/office/drawing/2014/main" id="{3A6697AA-4221-C844-7FAB-198E05495F43}"/>
              </a:ext>
              <a:ext uri="{C183D7F6-B498-43B3-948B-1728B52AA6E4}">
                <adec:decorative xmlns:adec="http://schemas.microsoft.com/office/drawing/2017/decorative" val="1"/>
              </a:ext>
            </a:extLst>
          </p:cNvPr>
          <p:cNvPicPr>
            <a:picLocks noChangeAspect="1"/>
          </p:cNvPicPr>
          <p:nvPr/>
        </p:nvPicPr>
        <p:blipFill>
          <a:blip r:embed="rId12"/>
          <a:stretch>
            <a:fillRect/>
          </a:stretch>
        </p:blipFill>
        <p:spPr>
          <a:xfrm>
            <a:off x="11935592" y="8740797"/>
            <a:ext cx="563040" cy="612000"/>
          </a:xfrm>
          <a:prstGeom prst="rect">
            <a:avLst/>
          </a:prstGeom>
        </p:spPr>
      </p:pic>
      <p:cxnSp>
        <p:nvCxnSpPr>
          <p:cNvPr id="4" name="Straight Connector 3">
            <a:extLst>
              <a:ext uri="{FF2B5EF4-FFF2-40B4-BE49-F238E27FC236}">
                <a16:creationId xmlns:a16="http://schemas.microsoft.com/office/drawing/2014/main" id="{2C4D1580-C39F-B968-2C0B-70535591FB3B}"/>
              </a:ext>
              <a:ext uri="{C183D7F6-B498-43B3-948B-1728B52AA6E4}">
                <adec:decorative xmlns:adec="http://schemas.microsoft.com/office/drawing/2017/decorative" val="1"/>
              </a:ext>
            </a:extLst>
          </p:cNvPr>
          <p:cNvCxnSpPr>
            <a:cxnSpLocks/>
          </p:cNvCxnSpPr>
          <p:nvPr/>
        </p:nvCxnSpPr>
        <p:spPr>
          <a:xfrm>
            <a:off x="11661969" y="8740797"/>
            <a:ext cx="0" cy="61200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42740232"/>
      </p:ext>
    </p:extLst>
  </p:cSld>
  <p:clrMapOvr>
    <a:masterClrMapping/>
  </p:clrMapOvr>
</p:sld>
</file>

<file path=ppt/theme/theme1.xml><?xml version="1.0" encoding="utf-8"?>
<a:theme xmlns:a="http://schemas.openxmlformats.org/drawingml/2006/main" name="Office Theme">
  <a:themeElements>
    <a:clrScheme name="Telstra">
      <a:dk1>
        <a:srgbClr val="00003C"/>
      </a:dk1>
      <a:lt1>
        <a:srgbClr val="FFFFFF"/>
      </a:lt1>
      <a:dk2>
        <a:srgbClr val="00003C"/>
      </a:dk2>
      <a:lt2>
        <a:srgbClr val="FFFFFF"/>
      </a:lt2>
      <a:accent1>
        <a:srgbClr val="F04C23"/>
      </a:accent1>
      <a:accent2>
        <a:srgbClr val="007CC2"/>
      </a:accent2>
      <a:accent3>
        <a:srgbClr val="00438C"/>
      </a:accent3>
      <a:accent4>
        <a:srgbClr val="66CEF6"/>
      </a:accent4>
      <a:accent5>
        <a:srgbClr val="BFE7FB"/>
      </a:accent5>
      <a:accent6>
        <a:srgbClr val="F37050"/>
      </a:accent6>
      <a:hlink>
        <a:srgbClr val="00438C"/>
      </a:hlink>
      <a:folHlink>
        <a:srgbClr val="EF4B23"/>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E3B1D3E7822C549A581B067E19CC315" ma:contentTypeVersion="21" ma:contentTypeDescription="Create a new document." ma:contentTypeScope="" ma:versionID="6c0394f7b96bb5f51ee8fcd64fafe47e">
  <xsd:schema xmlns:xsd="http://www.w3.org/2001/XMLSchema" xmlns:xs="http://www.w3.org/2001/XMLSchema" xmlns:p="http://schemas.microsoft.com/office/2006/metadata/properties" xmlns:ns2="f6374f94-ea7c-428a-97f4-b9a8f1ddd6c6" xmlns:ns3="2a7a03ce-2042-4c5f-90e9-1f29c56988a9" xmlns:ns4="c7b56d83-7d92-4d5e-8552-dd44030ff6cf" targetNamespace="http://schemas.microsoft.com/office/2006/metadata/properties" ma:root="true" ma:fieldsID="b1fd14c332512e0bf86725748d83ef6f" ns2:_="" ns3:_="" ns4:_="">
    <xsd:import namespace="f6374f94-ea7c-428a-97f4-b9a8f1ddd6c6"/>
    <xsd:import namespace="2a7a03ce-2042-4c5f-90e9-1f29c56988a9"/>
    <xsd:import namespace="c7b56d83-7d92-4d5e-8552-dd44030ff6cf"/>
    <xsd:element name="properties">
      <xsd:complexType>
        <xsd:sequence>
          <xsd:element name="documentManagement">
            <xsd:complexType>
              <xsd:all>
                <xsd:element ref="ns2:MediaServiceMetadata" minOccurs="0"/>
                <xsd:element ref="ns2:MediaServiceFastMetadata" minOccurs="0"/>
                <xsd:element ref="ns3:_dlc_DocId" minOccurs="0"/>
                <xsd:element ref="ns3:_dlc_DocIdUrl" minOccurs="0"/>
                <xsd:element ref="ns3:_dlc_DocIdPersistId"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2:ContentMatched"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374f94-ea7c-428a-97f4-b9a8f1ddd6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ContentMatched" ma:index="24" nillable="true" ma:displayName="Content Matched" ma:default="1" ma:format="Dropdown" ma:internalName="ContentMatched">
      <xsd:simpleType>
        <xsd:restriction base="dms:Boolea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7780b6f-135f-46e7-9608-4a6f87a7424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a7a03ce-2042-4c5f-90e9-1f29c56988a9"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7b56d83-7d92-4d5e-8552-dd44030ff6cf"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efc71ffe-bcdc-4440-85d5-0b78223fec55}" ma:internalName="TaxCatchAll" ma:showField="CatchAllData" ma:web="2a7a03ce-2042-4c5f-90e9-1f29c56988a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c7b56d83-7d92-4d5e-8552-dd44030ff6cf" xsi:nil="true"/>
    <lcf76f155ced4ddcb4097134ff3c332f xmlns="f6374f94-ea7c-428a-97f4-b9a8f1ddd6c6">
      <Terms xmlns="http://schemas.microsoft.com/office/infopath/2007/PartnerControls"/>
    </lcf76f155ced4ddcb4097134ff3c332f>
    <ContentMatched xmlns="f6374f94-ea7c-428a-97f4-b9a8f1ddd6c6">true</ContentMatched>
    <_dlc_DocId xmlns="2a7a03ce-2042-4c5f-90e9-1f29c56988a9">AATUC-1823800632-107841</_dlc_DocId>
    <_dlc_DocIdUrl xmlns="2a7a03ce-2042-4c5f-90e9-1f29c56988a9">
      <Url>https://teamtelstra.sharepoint.com/sites/DigitalSystems/_layouts/15/DocIdRedir.aspx?ID=AATUC-1823800632-107841</Url>
      <Description>AATUC-1823800632-107841</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773D046-BA26-4A4B-B728-3EE04474931B}"/>
</file>

<file path=customXml/itemProps2.xml><?xml version="1.0" encoding="utf-8"?>
<ds:datastoreItem xmlns:ds="http://schemas.openxmlformats.org/officeDocument/2006/customXml" ds:itemID="{CEBDB436-53EB-425E-A8EC-3F5275692B76}">
  <ds:schemaRefs>
    <ds:schemaRef ds:uri="http://www.w3.org/XML/1998/namespace"/>
    <ds:schemaRef ds:uri="http://purl.org/dc/dcmitype/"/>
    <ds:schemaRef ds:uri="f6156fdc-1b67-4e65-a7eb-2d097edf2cd6"/>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schemas.microsoft.com/office/infopath/2007/PartnerControls"/>
    <ds:schemaRef ds:uri="c7b56d83-7d92-4d5e-8552-dd44030ff6cf"/>
    <ds:schemaRef ds:uri="9c7b2f30-2231-41e0-b86a-1257079ed7b5"/>
    <ds:schemaRef ds:uri="http://purl.org/dc/terms/"/>
  </ds:schemaRefs>
</ds:datastoreItem>
</file>

<file path=customXml/itemProps3.xml><?xml version="1.0" encoding="utf-8"?>
<ds:datastoreItem xmlns:ds="http://schemas.openxmlformats.org/officeDocument/2006/customXml" ds:itemID="{6913E49F-0017-4066-8727-A9185F288961}">
  <ds:schemaRefs>
    <ds:schemaRef ds:uri="http://schemas.microsoft.com/sharepoint/v3/contenttype/forms"/>
  </ds:schemaRefs>
</ds:datastoreItem>
</file>

<file path=customXml/itemProps4.xml><?xml version="1.0" encoding="utf-8"?>
<ds:datastoreItem xmlns:ds="http://schemas.openxmlformats.org/officeDocument/2006/customXml" ds:itemID="{5BCF184E-7536-4D63-857B-D520AB02CC44}"/>
</file>

<file path=docMetadata/LabelInfo.xml><?xml version="1.0" encoding="utf-8"?>
<clbl:labelList xmlns:clbl="http://schemas.microsoft.com/office/2020/mipLabelMetadata">
  <clbl:label id="{d06ca730-9605-454d-badc-655e7799c5a2}" enabled="1" method="Privileged" siteId="{49dfc6a3-5fb7-49f4-adea-c54e725bb854}" removed="0"/>
</clbl:labelList>
</file>

<file path=docProps/app.xml><?xml version="1.0" encoding="utf-8"?>
<Properties xmlns="http://schemas.openxmlformats.org/officeDocument/2006/extended-properties" xmlns:vt="http://schemas.openxmlformats.org/officeDocument/2006/docPropsVTypes">
  <Template>Office Theme</Template>
  <TotalTime>4745</TotalTime>
  <Words>659</Words>
  <Application>Microsoft Office PowerPoint</Application>
  <PresentationFormat>A3 Paper (297x420 mm)</PresentationFormat>
  <Paragraphs>83</Paragraphs>
  <Slides>2</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vt:i4>
      </vt:variant>
    </vt:vector>
  </HeadingPairs>
  <TitlesOfParts>
    <vt:vector size="12" baseType="lpstr">
      <vt:lpstr>Aptos</vt:lpstr>
      <vt:lpstr>Aptos Display</vt:lpstr>
      <vt:lpstr>Arial</vt:lpstr>
      <vt:lpstr>Calibri</vt:lpstr>
      <vt:lpstr>Courier New</vt:lpstr>
      <vt:lpstr>Telstra Display</vt:lpstr>
      <vt:lpstr>Telstra Text</vt:lpstr>
      <vt:lpstr>Telstra Text Light</vt:lpstr>
      <vt:lpstr>Wingdings</vt:lpstr>
      <vt:lpstr>Office Theme</vt:lpstr>
      <vt:lpstr>Người Cao niên Thành thạo Công nghệ Học phần 1: Hãy làm quen với điện thoại thông minh của bạn</vt:lpstr>
      <vt:lpstr>Người Cao niên Thành thạo Công nghệ  Học phần 1: Hãy làm quen với điện thoại thông minh của bạn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Telstra Tech Savvy Seniors Module 1 Learning Canvas - Vietnamese</dc:title>
  <dc:creator>Telstra</dc:creator>
  <cp:keywords>Telstra, Tech Savvy Seniors, Module 1, Learning Canvas, Vietnamese</cp:keywords>
  <cp:lastModifiedBy>Liam Greenaway</cp:lastModifiedBy>
  <cp:revision>10</cp:revision>
  <dcterms:created xsi:type="dcterms:W3CDTF">2025-08-08T06:40:30Z</dcterms:created>
  <dcterms:modified xsi:type="dcterms:W3CDTF">2026-04-10T01:35:32Z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0x010100CE3B1D3E7822C549A581B067E19CC315</vt:lpwstr>
  </property>
  <property fmtid="{D5CDD505-2E9C-101B-9397-08002B2CF9AE}" pid="3" name="MediaServiceImageTags">
    <vt:lpwstr/>
  </property>
  <property fmtid="{D5CDD505-2E9C-101B-9397-08002B2CF9AE}" pid="4" name="ClassificationContentMarkingFooterLocations">
    <vt:lpwstr>Office Theme:8</vt:lpwstr>
  </property>
  <property fmtid="{D5CDD505-2E9C-101B-9397-08002B2CF9AE}" pid="5" name="ClassificationContentMarkingFooterText">
    <vt:lpwstr>Confidential</vt:lpwstr>
  </property>
  <property fmtid="{D5CDD505-2E9C-101B-9397-08002B2CF9AE}" pid="6" name="_dlc_DocIdItemGuid">
    <vt:lpwstr>53b1c2d6-8f46-47e8-b21c-c611e09edd7f</vt:lpwstr>
  </property>
</Properties>
</file>