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C644EF-3132-4719-A5D5-90561F8B4415}" v="18" dt="2026-04-09T22:53:04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27" autoAdjust="0"/>
    <p:restoredTop sz="94673" autoAdjust="0"/>
  </p:normalViewPr>
  <p:slideViewPr>
    <p:cSldViewPr snapToGrid="0">
      <p:cViewPr varScale="1">
        <p:scale>
          <a:sx n="69" d="100"/>
          <a:sy n="69" d="100"/>
        </p:scale>
        <p:origin x="193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4-09T22:53:04.158" v="45" actId="13244"/>
      <pc:docMkLst>
        <pc:docMk/>
      </pc:docMkLst>
      <pc:sldChg chg="modSp mod">
        <pc:chgData name="Liam Greenaway" userId="c706b77f-c5cf-4f95-aa99-ddd5c18db2ba" providerId="ADAL" clId="{CD29965E-20E4-4A5E-829B-8DEE0A5499D5}" dt="2026-04-09T22:52:32.660" v="38" actId="13244"/>
        <pc:sldMkLst>
          <pc:docMk/>
          <pc:sldMk cId="516285872" sldId="256"/>
        </pc:sldMkLst>
        <pc:spChg chg="mod">
          <ac:chgData name="Liam Greenaway" userId="c706b77f-c5cf-4f95-aa99-ddd5c18db2ba" providerId="ADAL" clId="{CD29965E-20E4-4A5E-829B-8DEE0A5499D5}" dt="2026-04-09T22:52:25.568" v="36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Liam Greenaway" userId="c706b77f-c5cf-4f95-aa99-ddd5c18db2ba" providerId="ADAL" clId="{CD29965E-20E4-4A5E-829B-8DEE0A5499D5}" dt="2026-04-09T22:52:29.224" v="37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4-09T22:51:06.939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4-09T22:51:07.403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4-09T22:51:08.065" v="4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Liam Greenaway" userId="c706b77f-c5cf-4f95-aa99-ddd5c18db2ba" providerId="ADAL" clId="{CD29965E-20E4-4A5E-829B-8DEE0A5499D5}" dt="2026-04-09T22:51:09.048" v="5" actId="962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Liam Greenaway" userId="c706b77f-c5cf-4f95-aa99-ddd5c18db2ba" providerId="ADAL" clId="{CD29965E-20E4-4A5E-829B-8DEE0A5499D5}" dt="2026-04-09T22:52:32.660" v="38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4-09T22:51:09.551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mod modGraphic">
          <ac:chgData name="Liam Greenaway" userId="c706b77f-c5cf-4f95-aa99-ddd5c18db2ba" providerId="ADAL" clId="{CD29965E-20E4-4A5E-829B-8DEE0A5499D5}" dt="2026-04-09T22:52:22.128" v="35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4-09T22:51:05.466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4-09T22:51:12.833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4-09T22:51:14.469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4-09T22:51:10.130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4-09T22:51:10.631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4-09T22:51:11.374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4-09T22:51:11.843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4-09T22:51:14.932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4-09T22:51:15.684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4-09T22:51:06.224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4-09T22:51:13.592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4-09T22:53:04.158" v="45" actId="13244"/>
        <pc:sldMkLst>
          <pc:docMk/>
          <pc:sldMk cId="3242740232" sldId="257"/>
        </pc:sldMkLst>
        <pc:spChg chg="mod">
          <ac:chgData name="Liam Greenaway" userId="c706b77f-c5cf-4f95-aa99-ddd5c18db2ba" providerId="ADAL" clId="{CD29965E-20E4-4A5E-829B-8DEE0A5499D5}" dt="2026-04-09T22:52:49.293" v="40" actId="13244"/>
          <ac:spMkLst>
            <pc:docMk/>
            <pc:sldMk cId="3242740232" sldId="257"/>
            <ac:spMk id="5" creationId="{3022A818-3E58-B0D8-62B7-44AE511786DC}"/>
          </ac:spMkLst>
        </pc:spChg>
        <pc:spChg chg="mod">
          <ac:chgData name="Liam Greenaway" userId="c706b77f-c5cf-4f95-aa99-ddd5c18db2ba" providerId="ADAL" clId="{CD29965E-20E4-4A5E-829B-8DEE0A5499D5}" dt="2026-04-09T22:51:17.303" v="16" actId="962"/>
          <ac:spMkLst>
            <pc:docMk/>
            <pc:sldMk cId="3242740232" sldId="257"/>
            <ac:spMk id="36" creationId="{E54041F9-9654-A0D5-24D1-67F809814FA3}"/>
          </ac:spMkLst>
        </pc:spChg>
        <pc:spChg chg="mod">
          <ac:chgData name="Liam Greenaway" userId="c706b77f-c5cf-4f95-aa99-ddd5c18db2ba" providerId="ADAL" clId="{CD29965E-20E4-4A5E-829B-8DEE0A5499D5}" dt="2026-04-09T22:52:57.638" v="42" actId="13244"/>
          <ac:spMkLst>
            <pc:docMk/>
            <pc:sldMk cId="3242740232" sldId="257"/>
            <ac:spMk id="37" creationId="{6958442D-1448-BE96-F619-97141E7EA379}"/>
          </ac:spMkLst>
        </pc:spChg>
        <pc:spChg chg="mod">
          <ac:chgData name="Liam Greenaway" userId="c706b77f-c5cf-4f95-aa99-ddd5c18db2ba" providerId="ADAL" clId="{CD29965E-20E4-4A5E-829B-8DEE0A5499D5}" dt="2026-04-09T22:52:59.774" v="43" actId="13244"/>
          <ac:spMkLst>
            <pc:docMk/>
            <pc:sldMk cId="3242740232" sldId="257"/>
            <ac:spMk id="38" creationId="{BE97FE03-4894-80F2-FD9D-CB384765956C}"/>
          </ac:spMkLst>
        </pc:spChg>
        <pc:spChg chg="mod">
          <ac:chgData name="Liam Greenaway" userId="c706b77f-c5cf-4f95-aa99-ddd5c18db2ba" providerId="ADAL" clId="{CD29965E-20E4-4A5E-829B-8DEE0A5499D5}" dt="2026-04-09T22:52:42.424" v="39" actId="13244"/>
          <ac:spMkLst>
            <pc:docMk/>
            <pc:sldMk cId="3242740232" sldId="257"/>
            <ac:spMk id="1050" creationId="{95F62D5A-A07D-263C-5000-EE7ED1E1AFB8}"/>
          </ac:spMkLst>
        </pc:spChg>
        <pc:grpChg chg="mod">
          <ac:chgData name="Liam Greenaway" userId="c706b77f-c5cf-4f95-aa99-ddd5c18db2ba" providerId="ADAL" clId="{CD29965E-20E4-4A5E-829B-8DEE0A5499D5}" dt="2026-04-09T22:52:53.486" v="41" actId="13244"/>
          <ac:grpSpMkLst>
            <pc:docMk/>
            <pc:sldMk cId="3242740232" sldId="257"/>
            <ac:grpSpMk id="1054" creationId="{6FE48963-7F6E-219C-0218-BB13572CAE6A}"/>
          </ac:grpSpMkLst>
        </pc:grpChg>
        <pc:picChg chg="mod">
          <ac:chgData name="Liam Greenaway" userId="c706b77f-c5cf-4f95-aa99-ddd5c18db2ba" providerId="ADAL" clId="{CD29965E-20E4-4A5E-829B-8DEE0A5499D5}" dt="2026-04-09T22:51:53.674" v="29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4-09T22:51:54.454" v="30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Liam Greenaway" userId="c706b77f-c5cf-4f95-aa99-ddd5c18db2ba" providerId="ADAL" clId="{CD29965E-20E4-4A5E-829B-8DEE0A5499D5}" dt="2026-04-09T22:53:02.330" v="44" actId="13244"/>
          <ac:picMkLst>
            <pc:docMk/>
            <pc:sldMk cId="3242740232" sldId="257"/>
            <ac:picMk id="21" creationId="{81F5EAD8-A1BE-7B54-7C59-0E7858D8A299}"/>
          </ac:picMkLst>
        </pc:picChg>
        <pc:picChg chg="mod">
          <ac:chgData name="Liam Greenaway" userId="c706b77f-c5cf-4f95-aa99-ddd5c18db2ba" providerId="ADAL" clId="{CD29965E-20E4-4A5E-829B-8DEE0A5499D5}" dt="2026-04-09T22:51:18.265" v="17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4-09T22:51:18.809" v="18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4-09T22:51:19.341" v="19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4-09T22:51:33.224" v="22" actId="962"/>
          <ac:picMkLst>
            <pc:docMk/>
            <pc:sldMk cId="3242740232" sldId="257"/>
            <ac:picMk id="1046" creationId="{FA0D6484-D64E-F21E-D62F-9FA3DCDC0900}"/>
          </ac:picMkLst>
        </pc:picChg>
        <pc:picChg chg="mod">
          <ac:chgData name="Liam Greenaway" userId="c706b77f-c5cf-4f95-aa99-ddd5c18db2ba" providerId="ADAL" clId="{CD29965E-20E4-4A5E-829B-8DEE0A5499D5}" dt="2026-04-09T22:51:33.844" v="23" actId="962"/>
          <ac:picMkLst>
            <pc:docMk/>
            <pc:sldMk cId="3242740232" sldId="257"/>
            <ac:picMk id="1047" creationId="{71BA7293-D5E9-EEA6-7442-378F43E2B188}"/>
          </ac:picMkLst>
        </pc:picChg>
        <pc:picChg chg="mod">
          <ac:chgData name="Liam Greenaway" userId="c706b77f-c5cf-4f95-aa99-ddd5c18db2ba" providerId="ADAL" clId="{CD29965E-20E4-4A5E-829B-8DEE0A5499D5}" dt="2026-04-09T22:51:34.564" v="24" actId="962"/>
          <ac:picMkLst>
            <pc:docMk/>
            <pc:sldMk cId="3242740232" sldId="257"/>
            <ac:picMk id="1051" creationId="{005A4825-00B9-DA05-7428-AECDD5D38318}"/>
          </ac:picMkLst>
        </pc:picChg>
        <pc:picChg chg="mod">
          <ac:chgData name="Liam Greenaway" userId="c706b77f-c5cf-4f95-aa99-ddd5c18db2ba" providerId="ADAL" clId="{CD29965E-20E4-4A5E-829B-8DEE0A5499D5}" dt="2026-04-09T22:53:04.158" v="45" actId="13244"/>
          <ac:picMkLst>
            <pc:docMk/>
            <pc:sldMk cId="3242740232" sldId="257"/>
            <ac:picMk id="1053" creationId="{C4959160-C3DD-737B-B32E-3784B9D35162}"/>
          </ac:picMkLst>
        </pc:picChg>
        <pc:cxnChg chg="mod">
          <ac:chgData name="Liam Greenaway" userId="c706b77f-c5cf-4f95-aa99-ddd5c18db2ba" providerId="ADAL" clId="{CD29965E-20E4-4A5E-829B-8DEE0A5499D5}" dt="2026-04-09T22:51:55.755" v="31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7E19B8-8979-1DA9-E377-D5B5C0BF83E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088063" y="9385300"/>
            <a:ext cx="6540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android/?hl=en&amp;sjid=3787681475114683036-NC#topic=7313011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761" y="342898"/>
            <a:ext cx="10881360" cy="90206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長者科技通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第一單元</a:t>
            </a:r>
            <a:r>
              <a:rPr lang="en-US" altLang="zh-TW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: </a:t>
            </a: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認識你的智能手機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1650" y="1542580"/>
            <a:ext cx="6308344" cy="216982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4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解釋甚麼是智能手機，以及它常見的功能。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認識主要實體部件（螢幕、按鈕、充電插口、相機）。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開啟／關閉手機及解鎖手機。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瀏覽主畫面、開啟應用程式，並找到「設定」、「訊息」及「聯絡人」。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配合我的需要調整基本設定，例如螢幕亮度、字體大小及音量。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714060" y="208211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3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00893" y="3585990"/>
            <a:ext cx="2369854" cy="6617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重點摘要</a:t>
            </a:r>
            <a:endParaRPr lang="en-AU" altLang="zh-TW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dirty="0">
                <a:latin typeface="Telstra Text" panose="020B0504040000000004" pitchFamily="34" charset="77"/>
                <a:ea typeface="Telstra Text" panose="020B0504040000000004" pitchFamily="34" charset="77"/>
              </a:rPr>
              <a:t>本課的重點體會 </a:t>
            </a:r>
            <a:r>
              <a:rPr lang="en-AU" altLang="zh-TW" sz="16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43537" y="3564864"/>
            <a:ext cx="2369854" cy="92333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支援 </a:t>
            </a:r>
            <a:endParaRPr lang="en-AU" altLang="zh-TW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我可以獲得的支援：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2910" y="4278592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4278592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66" y="1504278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8" y="5900470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3941" y="3626815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1" y="3592792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287" y="6729330"/>
            <a:ext cx="714580" cy="6878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5962338"/>
            <a:ext cx="4075162" cy="6617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我的行動計劃</a:t>
            </a:r>
            <a:endParaRPr lang="en-AU" altLang="zh-TW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我將在接下來的一週 </a:t>
            </a:r>
            <a:r>
              <a:rPr lang="en-AU" altLang="zh-TW" sz="16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72971" y="6729330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24487" y="6729330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我的筆記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710658"/>
              </p:ext>
            </p:extLst>
          </p:nvPr>
        </p:nvGraphicFramePr>
        <p:xfrm>
          <a:off x="8829322" y="1296555"/>
          <a:ext cx="3707175" cy="7215129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67227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0000"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長者科技通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第一單元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: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認識你的智能手機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8343" y="4081400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97" y="1522333"/>
            <a:ext cx="698500" cy="673100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484001" cy="7694414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甚麼是智能手機？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智能手機有多種類型。它們整體上相似，但在細節上各有不同。市面上有不同的品牌（例如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iPhone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Samsung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LG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Motorola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Pixel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Xiaomi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），而每個品牌之下亦有不同型號（例如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iPhone 14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15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16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智能手機主要有兩種操作系統：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iPhone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Apple iOS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，其他品牌使用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 Android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。然而，即使兩部手機使用相同的操作系統，亦不代表它們在功能或設計上完全相同。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智能手機可進行以下操作：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撥打電話                                  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發送短訊                     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傳送電郵                      </a:t>
            </a:r>
          </a:p>
          <a:p>
            <a:pPr marL="401850" lvl="1" indent="-17145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FaceTime /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視像通話    </a:t>
            </a:r>
          </a:p>
          <a:p>
            <a:pPr marL="401850" lvl="1" indent="-17145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拍攝相片／視頻            </a:t>
            </a:r>
          </a:p>
          <a:p>
            <a:pPr marL="401850" lvl="1" indent="-17145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瀏覽互聯網                 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85750" indent="-28575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主要實體部件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大多數智能手機都有以下部件：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前置鏡頭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側邊按鈕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充電接口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SIM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卡插槽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音量按鈕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響鈴／靜音切換鍵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後置鏡頭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閃光燈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22A818-3E58-B0D8-62B7-44AE511786DC}"/>
              </a:ext>
            </a:extLst>
          </p:cNvPr>
          <p:cNvSpPr txBox="1"/>
          <p:nvPr/>
        </p:nvSpPr>
        <p:spPr>
          <a:xfrm>
            <a:off x="2827761" y="4205377"/>
            <a:ext cx="16553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使用應用程式               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設定鬧鐘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查看天氣</a:t>
            </a: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使用計算機</a:t>
            </a: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在日曆安排日程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GPS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導航</a:t>
            </a:r>
          </a:p>
          <a:p>
            <a:pPr marL="230400" lvl="1"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endParaRPr lang="en-AU" dirty="0"/>
          </a:p>
        </p:txBody>
      </p:sp>
      <p:grpSp>
        <p:nvGrpSpPr>
          <p:cNvPr id="1054" name="Group 1053" descr="Labelled diagram of phone">
            <a:extLst>
              <a:ext uri="{FF2B5EF4-FFF2-40B4-BE49-F238E27FC236}">
                <a16:creationId xmlns:a16="http://schemas.microsoft.com/office/drawing/2014/main" id="{6FE48963-7F6E-219C-0218-BB13572CAE6A}"/>
              </a:ext>
            </a:extLst>
          </p:cNvPr>
          <p:cNvGrpSpPr/>
          <p:nvPr/>
        </p:nvGrpSpPr>
        <p:grpSpPr>
          <a:xfrm>
            <a:off x="2847271" y="6682918"/>
            <a:ext cx="2646909" cy="2336339"/>
            <a:chOff x="2990568" y="6878137"/>
            <a:chExt cx="3046497" cy="2689042"/>
          </a:xfrm>
        </p:grpSpPr>
        <p:grpSp>
          <p:nvGrpSpPr>
            <p:cNvPr id="1029" name="Group 1028">
              <a:extLst>
                <a:ext uri="{FF2B5EF4-FFF2-40B4-BE49-F238E27FC236}">
                  <a16:creationId xmlns:a16="http://schemas.microsoft.com/office/drawing/2014/main" id="{2602F32E-73D0-C36E-6148-C000E7C0913A}"/>
                </a:ext>
              </a:extLst>
            </p:cNvPr>
            <p:cNvGrpSpPr/>
            <p:nvPr/>
          </p:nvGrpSpPr>
          <p:grpSpPr>
            <a:xfrm>
              <a:off x="3368216" y="7100088"/>
              <a:ext cx="2668849" cy="2228290"/>
              <a:chOff x="1686144" y="7247918"/>
              <a:chExt cx="2668849" cy="2228290"/>
            </a:xfrm>
          </p:grpSpPr>
          <p:pic>
            <p:nvPicPr>
              <p:cNvPr id="1028" name="Picture 4" descr="Generated image">
                <a:extLst>
                  <a:ext uri="{FF2B5EF4-FFF2-40B4-BE49-F238E27FC236}">
                    <a16:creationId xmlns:a16="http://schemas.microsoft.com/office/drawing/2014/main" id="{FEF9B379-AB6C-EDDD-5F0F-DEA9BC8EBD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135" t="5948" r="11850" b="6366"/>
              <a:stretch>
                <a:fillRect/>
              </a:stretch>
            </p:blipFill>
            <p:spPr bwMode="auto">
              <a:xfrm>
                <a:off x="1686144" y="7247918"/>
                <a:ext cx="2668849" cy="22282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27" name="Oval 1026">
                <a:extLst>
                  <a:ext uri="{FF2B5EF4-FFF2-40B4-BE49-F238E27FC236}">
                    <a16:creationId xmlns:a16="http://schemas.microsoft.com/office/drawing/2014/main" id="{7ABAE798-D06C-7B2A-55F7-AD1FC1C494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036768" y="7358114"/>
                <a:ext cx="36000" cy="3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1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223016F-9D35-D4DD-14C2-0C4EBE5C9789}"/>
                </a:ext>
              </a:extLst>
            </p:cNvPr>
            <p:cNvGrpSpPr/>
            <p:nvPr/>
          </p:nvGrpSpPr>
          <p:grpSpPr>
            <a:xfrm>
              <a:off x="3611031" y="6878137"/>
              <a:ext cx="249162" cy="317243"/>
              <a:chOff x="2597077" y="7078651"/>
              <a:chExt cx="249162" cy="317243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9688892C-CB35-7982-EA12-AB966BF5D5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97077" y="7078651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1</a:t>
                </a:r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D680AD7C-C01F-0BF2-6A68-EE53D8F748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2886" y="7301030"/>
                <a:ext cx="0" cy="948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1DD324F-291E-7751-8415-20CE7982AB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29516" y="6878138"/>
              <a:ext cx="249162" cy="24916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latin typeface="Telstra Display" panose="020B0504040000000004" pitchFamily="34" charset="77"/>
                  <a:ea typeface="Telstra Display" panose="020B0504040000000004" pitchFamily="34" charset="77"/>
                </a:rPr>
                <a:t>8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C9ECB6C-1BC9-6E1D-FBA1-55AF684B10A3}"/>
                </a:ext>
              </a:extLst>
            </p:cNvPr>
            <p:cNvCxnSpPr>
              <a:cxnSpLocks/>
              <a:stCxn id="43" idx="4"/>
            </p:cNvCxnSpPr>
            <p:nvPr/>
          </p:nvCxnSpPr>
          <p:spPr>
            <a:xfrm>
              <a:off x="5254098" y="7127300"/>
              <a:ext cx="0" cy="11898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97EEE02-0BA0-96A5-FED5-D620A72371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3557" y="6882306"/>
              <a:ext cx="249162" cy="24916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latin typeface="Telstra Display" panose="020B0504040000000004" pitchFamily="34" charset="77"/>
                  <a:ea typeface="Telstra Display" panose="020B0504040000000004" pitchFamily="34" charset="77"/>
                </a:rPr>
                <a:t>7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E722A734-1284-8E79-7FAF-461E72040E3B}"/>
                </a:ext>
              </a:extLst>
            </p:cNvPr>
            <p:cNvCxnSpPr>
              <a:cxnSpLocks/>
              <a:stCxn id="45" idx="4"/>
            </p:cNvCxnSpPr>
            <p:nvPr/>
          </p:nvCxnSpPr>
          <p:spPr>
            <a:xfrm>
              <a:off x="4798139" y="7131468"/>
              <a:ext cx="4335" cy="3955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04E41BE0-BADA-3CD1-1755-0E2619FD1184}"/>
                </a:ext>
              </a:extLst>
            </p:cNvPr>
            <p:cNvGrpSpPr/>
            <p:nvPr/>
          </p:nvGrpSpPr>
          <p:grpSpPr>
            <a:xfrm>
              <a:off x="4383996" y="7706817"/>
              <a:ext cx="304759" cy="249162"/>
              <a:chOff x="3733181" y="7561090"/>
              <a:chExt cx="304759" cy="249162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F7EE4D9C-1BB8-0877-2F76-67C79E71E6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88778" y="7561090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2</a:t>
                </a: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E0330792-6E6A-6A2A-41C0-115685D3DDE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33181" y="7702250"/>
                <a:ext cx="93629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FF863C1-8156-8DB0-7042-6E02E62CC297}"/>
                </a:ext>
              </a:extLst>
            </p:cNvPr>
            <p:cNvGrpSpPr/>
            <p:nvPr/>
          </p:nvGrpSpPr>
          <p:grpSpPr>
            <a:xfrm flipH="1">
              <a:off x="2992233" y="7401080"/>
              <a:ext cx="370013" cy="249162"/>
              <a:chOff x="3885581" y="7707660"/>
              <a:chExt cx="370013" cy="249162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B3430A94-0D79-5FAF-4DBD-85C91FEC40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06432" y="7707660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6</a:t>
                </a:r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50413DE-3D0A-63E4-5B33-C8601E1E57B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5553737-4871-D74E-005C-DAFAD0858DA0}"/>
                </a:ext>
              </a:extLst>
            </p:cNvPr>
            <p:cNvGrpSpPr/>
            <p:nvPr/>
          </p:nvGrpSpPr>
          <p:grpSpPr>
            <a:xfrm flipH="1">
              <a:off x="2998021" y="7713862"/>
              <a:ext cx="358437" cy="249148"/>
              <a:chOff x="3885581" y="7713614"/>
              <a:chExt cx="358437" cy="249148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4BE062A6-2FAE-36FC-DE3A-743F1D162C6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94856" y="7713614"/>
                <a:ext cx="249162" cy="24914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5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F2E54DE-937F-FA2F-9E90-9AEE5442E2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69D4FE34-E5D6-7F2B-DC50-F22FCCE24FD4}"/>
                </a:ext>
              </a:extLst>
            </p:cNvPr>
            <p:cNvGrpSpPr/>
            <p:nvPr/>
          </p:nvGrpSpPr>
          <p:grpSpPr>
            <a:xfrm flipH="1">
              <a:off x="2990568" y="8151175"/>
              <a:ext cx="373344" cy="249162"/>
              <a:chOff x="3885581" y="7710908"/>
              <a:chExt cx="373344" cy="249162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4EF1DDFD-8C52-564E-1D3A-ED5A6EE4FB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09763" y="7710908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4</a:t>
                </a: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D042F85-417B-3BDB-D219-5961ABFA968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27DCDF0-65F4-DE06-9880-65B747D53AC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02473" y="7526967"/>
              <a:ext cx="31133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E33E7FEF-B9FF-2B51-8D93-D6F463E8DF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93420" y="7342817"/>
              <a:ext cx="1260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0" name="Group 1029">
              <a:extLst>
                <a:ext uri="{FF2B5EF4-FFF2-40B4-BE49-F238E27FC236}">
                  <a16:creationId xmlns:a16="http://schemas.microsoft.com/office/drawing/2014/main" id="{FB4DCC58-280E-9D25-371B-C6A9E3BB165A}"/>
                </a:ext>
              </a:extLst>
            </p:cNvPr>
            <p:cNvGrpSpPr/>
            <p:nvPr/>
          </p:nvGrpSpPr>
          <p:grpSpPr>
            <a:xfrm flipV="1">
              <a:off x="3753835" y="9280151"/>
              <a:ext cx="249162" cy="287028"/>
              <a:chOff x="2603259" y="7102063"/>
              <a:chExt cx="249162" cy="287028"/>
            </a:xfrm>
          </p:grpSpPr>
          <p:cxnSp>
            <p:nvCxnSpPr>
              <p:cNvPr id="1032" name="Straight Connector 1031">
                <a:extLst>
                  <a:ext uri="{FF2B5EF4-FFF2-40B4-BE49-F238E27FC236}">
                    <a16:creationId xmlns:a16="http://schemas.microsoft.com/office/drawing/2014/main" id="{E538ED8E-D497-39C6-C17E-FF6A14A01D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0264" y="7294227"/>
                <a:ext cx="0" cy="948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1" name="Oval 1030">
                <a:extLst>
                  <a:ext uri="{FF2B5EF4-FFF2-40B4-BE49-F238E27FC236}">
                    <a16:creationId xmlns:a16="http://schemas.microsoft.com/office/drawing/2014/main" id="{DE923847-1F96-6B1D-AEF4-6CF80690573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>
                <a:off x="2603259" y="7102063"/>
                <a:ext cx="249162" cy="24916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3</a:t>
                </a:r>
              </a:p>
            </p:txBody>
          </p:sp>
        </p:grp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53278" y="4348101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7" y="1556542"/>
            <a:ext cx="3240000" cy="5478423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開啟／關閉手機及解鎖手機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solidFill>
                  <a:srgbClr val="00206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開啟及關閉：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按住側邊按鈕。手機開啟後會保持運作；當暫時未使用時，手機會進入「睡眠」狀態（螢幕會變黑），以節省電量。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解鎖：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輕按任何按鈕或螢幕以喚醒手機。為保障安全，手機會自動上鎖，並須使用密碼、指紋或面部識別進行解鎖。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操作導航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點按（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Tap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輕觸螢幕以選取項目。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觸控並按住（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Touch and hold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將手指按住螢幕，以移動應用程式。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捲動（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Scroll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上下滑動手指以瀏覽內容。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滑動（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Swipe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左右滑動手指以切換頁面或畫面。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縮放（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Zoom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兩隻手指放在螢幕上，張開以放大，或合攏以縮小。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3" algn="l">
              <a:lnSpc>
                <a:spcPct val="100000"/>
              </a:lnSpc>
              <a:spcBef>
                <a:spcPts val="600"/>
              </a:spcBef>
            </a:pPr>
            <a:endParaRPr lang="en-AU" altLang="zh-TW" sz="1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使用語音助理喚醒指令：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 </a:t>
            </a:r>
          </a:p>
          <a:p>
            <a:pPr marL="365760" indent="-17145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iOS（Siri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說出「喂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Siri」，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或長按側邊按鈕。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 </a:t>
            </a:r>
          </a:p>
          <a:p>
            <a:pPr marL="365760" indent="-17145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Android（Google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Assistant）：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說出「喂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Google」，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或長按主畫面按鈕。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BE97FE03-4894-80F2-FD9D-CB384765956C}"/>
              </a:ext>
            </a:extLst>
          </p:cNvPr>
          <p:cNvSpPr txBox="1">
            <a:spLocks/>
          </p:cNvSpPr>
          <p:nvPr/>
        </p:nvSpPr>
        <p:spPr>
          <a:xfrm>
            <a:off x="9566422" y="1508394"/>
            <a:ext cx="3240000" cy="164660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調整設定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使用“設定”調整以下選項：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亮度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文字大小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音量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輔助功能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9862072" y="4348101"/>
            <a:ext cx="2304106" cy="267765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使用指南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掃描二維碼（用相機）或點擊連結。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21" name="Picture 20" descr="QR Code - iPhone">
            <a:extLst>
              <a:ext uri="{FF2B5EF4-FFF2-40B4-BE49-F238E27FC236}">
                <a16:creationId xmlns:a16="http://schemas.microsoft.com/office/drawing/2014/main" id="{81F5EAD8-A1BE-7B54-7C59-0E7858D8A2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83879" y="5323426"/>
            <a:ext cx="1080000" cy="1080000"/>
          </a:xfrm>
          <a:prstGeom prst="rect">
            <a:avLst/>
          </a:prstGeom>
        </p:spPr>
      </p:pic>
      <p:pic>
        <p:nvPicPr>
          <p:cNvPr id="1053" name="Picture 1052" descr="QR Code - Android">
            <a:extLst>
              <a:ext uri="{FF2B5EF4-FFF2-40B4-BE49-F238E27FC236}">
                <a16:creationId xmlns:a16="http://schemas.microsoft.com/office/drawing/2014/main" id="{C4959160-C3DD-737B-B32E-3784B9D351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83879" y="6682918"/>
            <a:ext cx="1080000" cy="1080000"/>
          </a:xfrm>
          <a:prstGeom prst="rect">
            <a:avLst/>
          </a:prstGeom>
        </p:spPr>
      </p:pic>
      <p:pic>
        <p:nvPicPr>
          <p:cNvPr id="1046" name="Picture 1045">
            <a:extLst>
              <a:ext uri="{FF2B5EF4-FFF2-40B4-BE49-F238E27FC236}">
                <a16:creationId xmlns:a16="http://schemas.microsoft.com/office/drawing/2014/main" id="{FA0D6484-D64E-F21E-D62F-9FA3DCDC0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459" y="6384947"/>
            <a:ext cx="698500" cy="673100"/>
          </a:xfrm>
          <a:prstGeom prst="rect">
            <a:avLst/>
          </a:prstGeom>
        </p:spPr>
      </p:pic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304" y="4357233"/>
            <a:ext cx="736600" cy="673100"/>
          </a:xfrm>
          <a:prstGeom prst="rect">
            <a:avLst/>
          </a:prstGeom>
        </p:spPr>
      </p:pic>
      <p:pic>
        <p:nvPicPr>
          <p:cNvPr id="1051" name="Picture 1050">
            <a:extLst>
              <a:ext uri="{FF2B5EF4-FFF2-40B4-BE49-F238E27FC236}">
                <a16:creationId xmlns:a16="http://schemas.microsoft.com/office/drawing/2014/main" id="{005A4825-00B9-DA05-7428-AECDD5D38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891" y="1508394"/>
            <a:ext cx="6985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AATUC-1823800632-107858</_dlc_DocId>
    <_dlc_DocIdUrl xmlns="2a7a03ce-2042-4c5f-90e9-1f29c56988a9">
      <Url>https://teamtelstra.sharepoint.com/sites/DigitalSystems/_layouts/15/DocIdRedir.aspx?ID=AATUC-1823800632-107858</Url>
      <Description>AATUC-1823800632-107858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3EC27C-FB38-46B0-8ADB-10ADF0905305}"/>
</file>

<file path=customXml/itemProps3.xml><?xml version="1.0" encoding="utf-8"?>
<ds:datastoreItem xmlns:ds="http://schemas.openxmlformats.org/officeDocument/2006/customXml" ds:itemID="{CEBDB436-53EB-425E-A8EC-3F5275692B76}">
  <ds:schemaRefs>
    <ds:schemaRef ds:uri="http://purl.org/dc/terms/"/>
    <ds:schemaRef ds:uri="http://schemas.microsoft.com/office/infopath/2007/PartnerControls"/>
    <ds:schemaRef ds:uri="c7b56d83-7d92-4d5e-8552-dd44030ff6cf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f6156fdc-1b67-4e65-a7eb-2d097edf2cd6"/>
    <ds:schemaRef ds:uri="9c7b2f30-2231-41e0-b86a-1257079ed7b5"/>
    <ds:schemaRef ds:uri="http://purl.org/dc/dcmitype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2D4D4754-5ED7-452A-9586-DBA2494F6E61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7477</TotalTime>
  <Words>834</Words>
  <Application>Microsoft Office PowerPoint</Application>
  <PresentationFormat>A3 Paper (297x420 mm)</PresentationFormat>
  <Paragraphs>85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Courier New</vt:lpstr>
      <vt:lpstr>Telstra Display</vt:lpstr>
      <vt:lpstr>Telstra Text</vt:lpstr>
      <vt:lpstr>Telstra Text Light</vt:lpstr>
      <vt:lpstr>Wingdings</vt:lpstr>
      <vt:lpstr>Office Theme</vt:lpstr>
      <vt:lpstr>長者科技通 第一單元: 認識你的智能手機</vt:lpstr>
      <vt:lpstr>長者科技通  第一單元: 認識你的智能手機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Module 1 Learning Canvas - Chinese Simplified</dc:title>
  <dc:creator>Telstra</dc:creator>
  <cp:keywords>Telstra, Tech Savvy Seniors, Module 1, Learning Canvas, Traditional Chinese</cp:keywords>
  <cp:lastModifiedBy>Liam Greenaway</cp:lastModifiedBy>
  <cp:revision>44</cp:revision>
  <dcterms:created xsi:type="dcterms:W3CDTF">2025-08-08T06:40:30Z</dcterms:created>
  <dcterms:modified xsi:type="dcterms:W3CDTF">2026-04-09T22:53:09Z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Office Theme:8</vt:lpwstr>
  </property>
  <property fmtid="{D5CDD505-2E9C-101B-9397-08002B2CF9AE}" pid="5" name="ClassificationContentMarkingFooterText">
    <vt:lpwstr>Confidential</vt:lpwstr>
  </property>
  <property fmtid="{D5CDD505-2E9C-101B-9397-08002B2CF9AE}" pid="6" name="_dlc_DocIdItemGuid">
    <vt:lpwstr>4d1cd1da-0f98-4160-9b87-4d6a54128f04</vt:lpwstr>
  </property>
</Properties>
</file>