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7"/>
  </p:notesMasterIdLst>
  <p:sldIdLst>
    <p:sldId id="256" r:id="rId5"/>
    <p:sldId id="257" r:id="rId6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4C23"/>
    <a:srgbClr val="F9FEFF"/>
    <a:srgbClr val="66CEF6"/>
    <a:srgbClr val="EBF9FE"/>
    <a:srgbClr val="FFFFFF"/>
    <a:srgbClr val="F9F4EA"/>
    <a:srgbClr val="BFE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908BE1-AE79-4017-A749-412946B671E4}" v="9" dt="2026-04-09T00:59:58.4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99" autoAdjust="0"/>
    <p:restoredTop sz="96247" autoAdjust="0"/>
  </p:normalViewPr>
  <p:slideViewPr>
    <p:cSldViewPr snapToGrid="0">
      <p:cViewPr varScale="1">
        <p:scale>
          <a:sx n="71" d="100"/>
          <a:sy n="71" d="100"/>
        </p:scale>
        <p:origin x="1656" y="288"/>
      </p:cViewPr>
      <p:guideLst/>
    </p:cSldViewPr>
  </p:slideViewPr>
  <p:outlineViewPr>
    <p:cViewPr>
      <p:scale>
        <a:sx n="33" d="100"/>
        <a:sy n="33" d="100"/>
      </p:scale>
      <p:origin x="0" y="-12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openxmlformats.org/officeDocument/2006/relationships/customXml" Target="../customXml/item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am Greenaway" userId="c706b77f-c5cf-4f95-aa99-ddd5c18db2ba" providerId="ADAL" clId="{CD29965E-20E4-4A5E-829B-8DEE0A5499D5}"/>
    <pc:docChg chg="modSld">
      <pc:chgData name="Liam Greenaway" userId="c706b77f-c5cf-4f95-aa99-ddd5c18db2ba" providerId="ADAL" clId="{CD29965E-20E4-4A5E-829B-8DEE0A5499D5}" dt="2026-04-09T01:00:08.752" v="48" actId="13244"/>
      <pc:docMkLst>
        <pc:docMk/>
      </pc:docMkLst>
      <pc:sldChg chg="modSp mod">
        <pc:chgData name="Liam Greenaway" userId="c706b77f-c5cf-4f95-aa99-ddd5c18db2ba" providerId="ADAL" clId="{CD29965E-20E4-4A5E-829B-8DEE0A5499D5}" dt="2026-04-09T00:59:38.356" v="41" actId="13244"/>
        <pc:sldMkLst>
          <pc:docMk/>
          <pc:sldMk cId="516285872" sldId="256"/>
        </pc:sldMkLst>
        <pc:spChg chg="ord">
          <ac:chgData name="Liam Greenaway" userId="c706b77f-c5cf-4f95-aa99-ddd5c18db2ba" providerId="ADAL" clId="{CD29965E-20E4-4A5E-829B-8DEE0A5499D5}" dt="2026-04-09T00:59:25.689" v="38" actId="13244"/>
          <ac:spMkLst>
            <pc:docMk/>
            <pc:sldMk cId="516285872" sldId="256"/>
            <ac:spMk id="9" creationId="{EFCCA978-7A76-9EFA-ADF0-1DCE7A0F6CB4}"/>
          </ac:spMkLst>
        </pc:spChg>
        <pc:spChg chg="ord">
          <ac:chgData name="Liam Greenaway" userId="c706b77f-c5cf-4f95-aa99-ddd5c18db2ba" providerId="ADAL" clId="{CD29965E-20E4-4A5E-829B-8DEE0A5499D5}" dt="2026-04-09T00:59:38.356" v="41" actId="13244"/>
          <ac:spMkLst>
            <pc:docMk/>
            <pc:sldMk cId="516285872" sldId="256"/>
            <ac:spMk id="14" creationId="{8E9A4031-504A-4CAA-246E-886C1AA6DE41}"/>
          </ac:spMkLst>
        </pc:spChg>
        <pc:spChg chg="mod">
          <ac:chgData name="Liam Greenaway" userId="c706b77f-c5cf-4f95-aa99-ddd5c18db2ba" providerId="ADAL" clId="{CD29965E-20E4-4A5E-829B-8DEE0A5499D5}" dt="2026-04-09T00:57:48.458" v="2" actId="962"/>
          <ac:spMkLst>
            <pc:docMk/>
            <pc:sldMk cId="516285872" sldId="256"/>
            <ac:spMk id="15" creationId="{D9F1F963-FDA6-C9B7-37DC-5F9F1FAA0074}"/>
          </ac:spMkLst>
        </pc:spChg>
        <pc:spChg chg="mod">
          <ac:chgData name="Liam Greenaway" userId="c706b77f-c5cf-4f95-aa99-ddd5c18db2ba" providerId="ADAL" clId="{CD29965E-20E4-4A5E-829B-8DEE0A5499D5}" dt="2026-04-09T00:57:48.955" v="3" actId="962"/>
          <ac:spMkLst>
            <pc:docMk/>
            <pc:sldMk cId="516285872" sldId="256"/>
            <ac:spMk id="17" creationId="{388DBB9D-91A2-3502-8D20-32F463636798}"/>
          </ac:spMkLst>
        </pc:spChg>
        <pc:spChg chg="mod">
          <ac:chgData name="Liam Greenaway" userId="c706b77f-c5cf-4f95-aa99-ddd5c18db2ba" providerId="ADAL" clId="{CD29965E-20E4-4A5E-829B-8DEE0A5499D5}" dt="2026-04-09T00:57:49.618" v="4" actId="962"/>
          <ac:spMkLst>
            <pc:docMk/>
            <pc:sldMk cId="516285872" sldId="256"/>
            <ac:spMk id="19" creationId="{C9822B18-5CFC-755F-7795-7E886F774CA9}"/>
          </ac:spMkLst>
        </pc:spChg>
        <pc:spChg chg="mod">
          <ac:chgData name="Liam Greenaway" userId="c706b77f-c5cf-4f95-aa99-ddd5c18db2ba" providerId="ADAL" clId="{CD29965E-20E4-4A5E-829B-8DEE0A5499D5}" dt="2026-04-09T00:57:54.938" v="5" actId="962"/>
          <ac:spMkLst>
            <pc:docMk/>
            <pc:sldMk cId="516285872" sldId="256"/>
            <ac:spMk id="25" creationId="{75376F4C-D7D9-7639-69AF-EF18DF39ED21}"/>
          </ac:spMkLst>
        </pc:spChg>
        <pc:spChg chg="ord">
          <ac:chgData name="Liam Greenaway" userId="c706b77f-c5cf-4f95-aa99-ddd5c18db2ba" providerId="ADAL" clId="{CD29965E-20E4-4A5E-829B-8DEE0A5499D5}" dt="2026-04-09T00:59:32.202" v="40" actId="13244"/>
          <ac:spMkLst>
            <pc:docMk/>
            <pc:sldMk cId="516285872" sldId="256"/>
            <ac:spMk id="26" creationId="{BC4B5284-2D37-60B9-5859-AAC21B21A1DF}"/>
          </ac:spMkLst>
        </pc:spChg>
        <pc:spChg chg="mod">
          <ac:chgData name="Liam Greenaway" userId="c706b77f-c5cf-4f95-aa99-ddd5c18db2ba" providerId="ADAL" clId="{CD29965E-20E4-4A5E-829B-8DEE0A5499D5}" dt="2026-04-09T00:57:55.424" v="6" actId="962"/>
          <ac:spMkLst>
            <pc:docMk/>
            <pc:sldMk cId="516285872" sldId="256"/>
            <ac:spMk id="28" creationId="{CA136428-351A-9F6C-039A-5B1DEFE2C21B}"/>
          </ac:spMkLst>
        </pc:spChg>
        <pc:graphicFrameChg chg="ord modGraphic">
          <ac:chgData name="Liam Greenaway" userId="c706b77f-c5cf-4f95-aa99-ddd5c18db2ba" providerId="ADAL" clId="{CD29965E-20E4-4A5E-829B-8DEE0A5499D5}" dt="2026-04-09T00:59:28.098" v="39" actId="13244"/>
          <ac:graphicFrameMkLst>
            <pc:docMk/>
            <pc:sldMk cId="516285872" sldId="256"/>
            <ac:graphicFrameMk id="12" creationId="{F496ECF3-64B7-BBFB-635B-5C58E900950E}"/>
          </ac:graphicFrameMkLst>
        </pc:graphicFrameChg>
        <pc:picChg chg="mod">
          <ac:chgData name="Liam Greenaway" userId="c706b77f-c5cf-4f95-aa99-ddd5c18db2ba" providerId="ADAL" clId="{CD29965E-20E4-4A5E-829B-8DEE0A5499D5}" dt="2026-04-09T00:57:38.284" v="0" actId="962"/>
          <ac:picMkLst>
            <pc:docMk/>
            <pc:sldMk cId="516285872" sldId="256"/>
            <ac:picMk id="5" creationId="{967F2B64-23C8-2767-2BAD-E76B4C3A4BF4}"/>
          </ac:picMkLst>
        </pc:picChg>
        <pc:picChg chg="mod">
          <ac:chgData name="Liam Greenaway" userId="c706b77f-c5cf-4f95-aa99-ddd5c18db2ba" providerId="ADAL" clId="{CD29965E-20E4-4A5E-829B-8DEE0A5499D5}" dt="2026-04-09T00:57:59.188" v="11" actId="962"/>
          <ac:picMkLst>
            <pc:docMk/>
            <pc:sldMk cId="516285872" sldId="256"/>
            <ac:picMk id="8" creationId="{5D556AF2-1771-A24A-A52D-AB99AACD6DCF}"/>
          </ac:picMkLst>
        </pc:picChg>
        <pc:picChg chg="mod">
          <ac:chgData name="Liam Greenaway" userId="c706b77f-c5cf-4f95-aa99-ddd5c18db2ba" providerId="ADAL" clId="{CD29965E-20E4-4A5E-829B-8DEE0A5499D5}" dt="2026-04-09T00:58:00.561" v="13" actId="962"/>
          <ac:picMkLst>
            <pc:docMk/>
            <pc:sldMk cId="516285872" sldId="256"/>
            <ac:picMk id="27" creationId="{8B1C1A32-9719-0478-1FB5-E94F361C916C}"/>
          </ac:picMkLst>
        </pc:picChg>
        <pc:picChg chg="mod">
          <ac:chgData name="Liam Greenaway" userId="c706b77f-c5cf-4f95-aa99-ddd5c18db2ba" providerId="ADAL" clId="{CD29965E-20E4-4A5E-829B-8DEE0A5499D5}" dt="2026-04-09T00:57:56.522" v="7" actId="962"/>
          <ac:picMkLst>
            <pc:docMk/>
            <pc:sldMk cId="516285872" sldId="256"/>
            <ac:picMk id="31" creationId="{8DA13FD1-A2D4-56C0-478C-BD4F0010C416}"/>
          </ac:picMkLst>
        </pc:picChg>
        <pc:picChg chg="mod">
          <ac:chgData name="Liam Greenaway" userId="c706b77f-c5cf-4f95-aa99-ddd5c18db2ba" providerId="ADAL" clId="{CD29965E-20E4-4A5E-829B-8DEE0A5499D5}" dt="2026-04-09T00:57:56.964" v="8" actId="962"/>
          <ac:picMkLst>
            <pc:docMk/>
            <pc:sldMk cId="516285872" sldId="256"/>
            <ac:picMk id="32" creationId="{5E2D1785-A6A3-A1C1-4738-DFBD07D0B7F8}"/>
          </ac:picMkLst>
        </pc:picChg>
        <pc:picChg chg="mod">
          <ac:chgData name="Liam Greenaway" userId="c706b77f-c5cf-4f95-aa99-ddd5c18db2ba" providerId="ADAL" clId="{CD29965E-20E4-4A5E-829B-8DEE0A5499D5}" dt="2026-04-09T00:57:57.672" v="9" actId="962"/>
          <ac:picMkLst>
            <pc:docMk/>
            <pc:sldMk cId="516285872" sldId="256"/>
            <ac:picMk id="33" creationId="{8AD6F9E4-E0C6-42E0-099B-A8B024952C95}"/>
          </ac:picMkLst>
        </pc:picChg>
        <pc:picChg chg="mod">
          <ac:chgData name="Liam Greenaway" userId="c706b77f-c5cf-4f95-aa99-ddd5c18db2ba" providerId="ADAL" clId="{CD29965E-20E4-4A5E-829B-8DEE0A5499D5}" dt="2026-04-09T00:57:58.182" v="10" actId="962"/>
          <ac:picMkLst>
            <pc:docMk/>
            <pc:sldMk cId="516285872" sldId="256"/>
            <ac:picMk id="34" creationId="{40B7C732-9C54-B8F7-234E-F7EB7FF02817}"/>
          </ac:picMkLst>
        </pc:picChg>
        <pc:picChg chg="mod">
          <ac:chgData name="Liam Greenaway" userId="c706b77f-c5cf-4f95-aa99-ddd5c18db2ba" providerId="ADAL" clId="{CD29965E-20E4-4A5E-829B-8DEE0A5499D5}" dt="2026-04-09T00:58:01.213" v="14" actId="962"/>
          <ac:picMkLst>
            <pc:docMk/>
            <pc:sldMk cId="516285872" sldId="256"/>
            <ac:picMk id="38" creationId="{8323AFFE-C0B3-BD0F-8D28-E2B01B26B196}"/>
          </ac:picMkLst>
        </pc:picChg>
        <pc:picChg chg="mod">
          <ac:chgData name="Liam Greenaway" userId="c706b77f-c5cf-4f95-aa99-ddd5c18db2ba" providerId="ADAL" clId="{CD29965E-20E4-4A5E-829B-8DEE0A5499D5}" dt="2026-04-09T00:58:01.670" v="15" actId="962"/>
          <ac:picMkLst>
            <pc:docMk/>
            <pc:sldMk cId="516285872" sldId="256"/>
            <ac:picMk id="41" creationId="{8B5C4ADE-8D4A-95B3-6ECC-BDD89AA2DB8C}"/>
          </ac:picMkLst>
        </pc:picChg>
        <pc:cxnChg chg="mod">
          <ac:chgData name="Liam Greenaway" userId="c706b77f-c5cf-4f95-aa99-ddd5c18db2ba" providerId="ADAL" clId="{CD29965E-20E4-4A5E-829B-8DEE0A5499D5}" dt="2026-04-09T00:57:39.582" v="1" actId="962"/>
          <ac:cxnSpMkLst>
            <pc:docMk/>
            <pc:sldMk cId="516285872" sldId="256"/>
            <ac:cxnSpMk id="11" creationId="{BDFB47EF-FB43-DB20-122F-47174F451BFD}"/>
          </ac:cxnSpMkLst>
        </pc:cxnChg>
        <pc:cxnChg chg="mod">
          <ac:chgData name="Liam Greenaway" userId="c706b77f-c5cf-4f95-aa99-ddd5c18db2ba" providerId="ADAL" clId="{CD29965E-20E4-4A5E-829B-8DEE0A5499D5}" dt="2026-04-09T00:57:59.911" v="12" actId="962"/>
          <ac:cxnSpMkLst>
            <pc:docMk/>
            <pc:sldMk cId="516285872" sldId="256"/>
            <ac:cxnSpMk id="13" creationId="{F520F150-12DE-94A5-F5ED-2405A8B6D099}"/>
          </ac:cxnSpMkLst>
        </pc:cxnChg>
      </pc:sldChg>
      <pc:sldChg chg="modSp mod">
        <pc:chgData name="Liam Greenaway" userId="c706b77f-c5cf-4f95-aa99-ddd5c18db2ba" providerId="ADAL" clId="{CD29965E-20E4-4A5E-829B-8DEE0A5499D5}" dt="2026-04-09T01:00:08.752" v="48" actId="13244"/>
        <pc:sldMkLst>
          <pc:docMk/>
          <pc:sldMk cId="3242740232" sldId="257"/>
        </pc:sldMkLst>
        <pc:spChg chg="ord">
          <ac:chgData name="Liam Greenaway" userId="c706b77f-c5cf-4f95-aa99-ddd5c18db2ba" providerId="ADAL" clId="{CD29965E-20E4-4A5E-829B-8DEE0A5499D5}" dt="2026-04-09T00:59:55.160" v="43" actId="13244"/>
          <ac:spMkLst>
            <pc:docMk/>
            <pc:sldMk cId="3242740232" sldId="257"/>
            <ac:spMk id="35" creationId="{9DEE1BF9-DBE8-C502-E329-5E425C33E2B9}"/>
          </ac:spMkLst>
        </pc:spChg>
        <pc:spChg chg="mod">
          <ac:chgData name="Liam Greenaway" userId="c706b77f-c5cf-4f95-aa99-ddd5c18db2ba" providerId="ADAL" clId="{CD29965E-20E4-4A5E-829B-8DEE0A5499D5}" dt="2026-04-09T00:58:03.249" v="16" actId="962"/>
          <ac:spMkLst>
            <pc:docMk/>
            <pc:sldMk cId="3242740232" sldId="257"/>
            <ac:spMk id="36" creationId="{E54041F9-9654-A0D5-24D1-67F809814FA3}"/>
          </ac:spMkLst>
        </pc:spChg>
        <pc:spChg chg="ord">
          <ac:chgData name="Liam Greenaway" userId="c706b77f-c5cf-4f95-aa99-ddd5c18db2ba" providerId="ADAL" clId="{CD29965E-20E4-4A5E-829B-8DEE0A5499D5}" dt="2026-04-09T01:00:03.011" v="45" actId="13244"/>
          <ac:spMkLst>
            <pc:docMk/>
            <pc:sldMk cId="3242740232" sldId="257"/>
            <ac:spMk id="37" creationId="{6958442D-1448-BE96-F619-97141E7EA379}"/>
          </ac:spMkLst>
        </pc:spChg>
        <pc:spChg chg="ord">
          <ac:chgData name="Liam Greenaway" userId="c706b77f-c5cf-4f95-aa99-ddd5c18db2ba" providerId="ADAL" clId="{CD29965E-20E4-4A5E-829B-8DEE0A5499D5}" dt="2026-04-09T01:00:05.552" v="46" actId="13244"/>
          <ac:spMkLst>
            <pc:docMk/>
            <pc:sldMk cId="3242740232" sldId="257"/>
            <ac:spMk id="38" creationId="{BE97FE03-4894-80F2-FD9D-CB384765956C}"/>
          </ac:spMkLst>
        </pc:spChg>
        <pc:spChg chg="mod ord">
          <ac:chgData name="Liam Greenaway" userId="c706b77f-c5cf-4f95-aa99-ddd5c18db2ba" providerId="ADAL" clId="{CD29965E-20E4-4A5E-829B-8DEE0A5499D5}" dt="2026-04-09T00:59:48.140" v="42" actId="13244"/>
          <ac:spMkLst>
            <pc:docMk/>
            <pc:sldMk cId="3242740232" sldId="257"/>
            <ac:spMk id="1050" creationId="{95F62D5A-A07D-263C-5000-EE7ED1E1AFB8}"/>
          </ac:spMkLst>
        </pc:spChg>
        <pc:grpChg chg="mod">
          <ac:chgData name="Liam Greenaway" userId="c706b77f-c5cf-4f95-aa99-ddd5c18db2ba" providerId="ADAL" clId="{CD29965E-20E4-4A5E-829B-8DEE0A5499D5}" dt="2026-04-09T00:59:58.457" v="44" actId="13244"/>
          <ac:grpSpMkLst>
            <pc:docMk/>
            <pc:sldMk cId="3242740232" sldId="257"/>
            <ac:grpSpMk id="1054" creationId="{6FE48963-7F6E-219C-0218-BB13572CAE6A}"/>
          </ac:grpSpMkLst>
        </pc:grpChg>
        <pc:picChg chg="mod">
          <ac:chgData name="Liam Greenaway" userId="c706b77f-c5cf-4f95-aa99-ddd5c18db2ba" providerId="ADAL" clId="{CD29965E-20E4-4A5E-829B-8DEE0A5499D5}" dt="2026-04-09T00:58:49.694" v="33" actId="962"/>
          <ac:picMkLst>
            <pc:docMk/>
            <pc:sldMk cId="3242740232" sldId="257"/>
            <ac:picMk id="2" creationId="{3565E7DD-F24B-E408-C4CA-E7B99AF220E6}"/>
          </ac:picMkLst>
        </pc:picChg>
        <pc:picChg chg="mod">
          <ac:chgData name="Liam Greenaway" userId="c706b77f-c5cf-4f95-aa99-ddd5c18db2ba" providerId="ADAL" clId="{CD29965E-20E4-4A5E-829B-8DEE0A5499D5}" dt="2026-04-09T00:58:50.322" v="34" actId="962"/>
          <ac:picMkLst>
            <pc:docMk/>
            <pc:sldMk cId="3242740232" sldId="257"/>
            <ac:picMk id="3" creationId="{3A6697AA-4221-C844-7FAB-198E05495F43}"/>
          </ac:picMkLst>
        </pc:picChg>
        <pc:picChg chg="mod ord">
          <ac:chgData name="Liam Greenaway" userId="c706b77f-c5cf-4f95-aa99-ddd5c18db2ba" providerId="ADAL" clId="{CD29965E-20E4-4A5E-829B-8DEE0A5499D5}" dt="2026-04-09T01:00:07.281" v="47" actId="13244"/>
          <ac:picMkLst>
            <pc:docMk/>
            <pc:sldMk cId="3242740232" sldId="257"/>
            <ac:picMk id="21" creationId="{81F5EAD8-A1BE-7B54-7C59-0E7858D8A299}"/>
          </ac:picMkLst>
        </pc:picChg>
        <pc:picChg chg="mod">
          <ac:chgData name="Liam Greenaway" userId="c706b77f-c5cf-4f95-aa99-ddd5c18db2ba" providerId="ADAL" clId="{CD29965E-20E4-4A5E-829B-8DEE0A5499D5}" dt="2026-04-09T00:58:04.078" v="17" actId="962"/>
          <ac:picMkLst>
            <pc:docMk/>
            <pc:sldMk cId="3242740232" sldId="257"/>
            <ac:picMk id="29" creationId="{90F08DC9-3A07-CCF2-6BA7-16392B37F139}"/>
          </ac:picMkLst>
        </pc:picChg>
        <pc:picChg chg="mod">
          <ac:chgData name="Liam Greenaway" userId="c706b77f-c5cf-4f95-aa99-ddd5c18db2ba" providerId="ADAL" clId="{CD29965E-20E4-4A5E-829B-8DEE0A5499D5}" dt="2026-04-09T00:58:04.507" v="18" actId="962"/>
          <ac:picMkLst>
            <pc:docMk/>
            <pc:sldMk cId="3242740232" sldId="257"/>
            <ac:picMk id="32" creationId="{62866F52-0A32-A459-DB1C-65CABA9C6537}"/>
          </ac:picMkLst>
        </pc:picChg>
        <pc:picChg chg="mod">
          <ac:chgData name="Liam Greenaway" userId="c706b77f-c5cf-4f95-aa99-ddd5c18db2ba" providerId="ADAL" clId="{CD29965E-20E4-4A5E-829B-8DEE0A5499D5}" dt="2026-04-09T00:58:05.132" v="19" actId="962"/>
          <ac:picMkLst>
            <pc:docMk/>
            <pc:sldMk cId="3242740232" sldId="257"/>
            <ac:picMk id="33" creationId="{BE314B30-12AD-01C9-0D40-DBBA885BC6B4}"/>
          </ac:picMkLst>
        </pc:picChg>
        <pc:picChg chg="mod">
          <ac:chgData name="Liam Greenaway" userId="c706b77f-c5cf-4f95-aa99-ddd5c18db2ba" providerId="ADAL" clId="{CD29965E-20E4-4A5E-829B-8DEE0A5499D5}" dt="2026-04-09T00:58:30.333" v="26" actId="962"/>
          <ac:picMkLst>
            <pc:docMk/>
            <pc:sldMk cId="3242740232" sldId="257"/>
            <ac:picMk id="1046" creationId="{FA0D6484-D64E-F21E-D62F-9FA3DCDC0900}"/>
          </ac:picMkLst>
        </pc:picChg>
        <pc:picChg chg="mod">
          <ac:chgData name="Liam Greenaway" userId="c706b77f-c5cf-4f95-aa99-ddd5c18db2ba" providerId="ADAL" clId="{CD29965E-20E4-4A5E-829B-8DEE0A5499D5}" dt="2026-04-09T00:58:30.919" v="27" actId="962"/>
          <ac:picMkLst>
            <pc:docMk/>
            <pc:sldMk cId="3242740232" sldId="257"/>
            <ac:picMk id="1047" creationId="{71BA7293-D5E9-EEA6-7442-378F43E2B188}"/>
          </ac:picMkLst>
        </pc:picChg>
        <pc:picChg chg="mod">
          <ac:chgData name="Liam Greenaway" userId="c706b77f-c5cf-4f95-aa99-ddd5c18db2ba" providerId="ADAL" clId="{CD29965E-20E4-4A5E-829B-8DEE0A5499D5}" dt="2026-04-09T00:58:31.491" v="28" actId="962"/>
          <ac:picMkLst>
            <pc:docMk/>
            <pc:sldMk cId="3242740232" sldId="257"/>
            <ac:picMk id="1051" creationId="{005A4825-00B9-DA05-7428-AECDD5D38318}"/>
          </ac:picMkLst>
        </pc:picChg>
        <pc:picChg chg="mod ord">
          <ac:chgData name="Liam Greenaway" userId="c706b77f-c5cf-4f95-aa99-ddd5c18db2ba" providerId="ADAL" clId="{CD29965E-20E4-4A5E-829B-8DEE0A5499D5}" dt="2026-04-09T01:00:08.752" v="48" actId="13244"/>
          <ac:picMkLst>
            <pc:docMk/>
            <pc:sldMk cId="3242740232" sldId="257"/>
            <ac:picMk id="1053" creationId="{C4959160-C3DD-737B-B32E-3784B9D35162}"/>
          </ac:picMkLst>
        </pc:picChg>
        <pc:cxnChg chg="mod">
          <ac:chgData name="Liam Greenaway" userId="c706b77f-c5cf-4f95-aa99-ddd5c18db2ba" providerId="ADAL" clId="{CD29965E-20E4-4A5E-829B-8DEE0A5499D5}" dt="2026-04-09T00:58:51.167" v="35" actId="962"/>
          <ac:cxnSpMkLst>
            <pc:docMk/>
            <pc:sldMk cId="3242740232" sldId="257"/>
            <ac:cxnSpMk id="4" creationId="{2C4D1580-C39F-B968-2C0B-70535591FB3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93681-2649-A94A-A956-D833313312CE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64BFB-71A9-DE40-9E8B-035BBD9B9F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432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448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399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620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382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218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7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102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303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306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905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944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818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532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07E19B8-8979-1DA9-E377-D5B5C0BF83EC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088063" y="9385300"/>
            <a:ext cx="65405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313171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support.google.com/android/?hl=en&amp;sjid=3787681475114683036-NC#topic=7313011" TargetMode="External"/><Relationship Id="rId3" Type="http://schemas.openxmlformats.org/officeDocument/2006/relationships/image" Target="../media/image9.png"/><Relationship Id="rId7" Type="http://schemas.openxmlformats.org/officeDocument/2006/relationships/hyperlink" Target="https://support.apple.com/en-au/guide/iphone/welcome/ios" TargetMode="Externa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1.png"/><Relationship Id="rId5" Type="http://schemas.openxmlformats.org/officeDocument/2006/relationships/image" Target="../media/image11.png"/><Relationship Id="rId10" Type="http://schemas.openxmlformats.org/officeDocument/2006/relationships/image" Target="../media/image14.png"/><Relationship Id="rId4" Type="http://schemas.openxmlformats.org/officeDocument/2006/relationships/image" Target="../media/image10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3B13A-745F-D052-4483-F4907B63A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62" y="402875"/>
            <a:ext cx="10881360" cy="902069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시니어 디지털 교육</a:t>
            </a:r>
            <a:br>
              <a:rPr lang="en-AU" sz="20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</a:br>
            <a:r>
              <a:rPr lang="ko-KR" altLang="en-US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모듈 </a:t>
            </a:r>
            <a:r>
              <a:rPr lang="en-AU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1: </a:t>
            </a:r>
            <a:r>
              <a:rPr lang="ko-KR" altLang="en-US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스마트폰 알아보기</a:t>
            </a:r>
            <a:endParaRPr lang="en-AU" sz="3200" b="1" dirty="0"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127E5-7A7D-CDBA-A301-2D6A1C797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9318" y="1542578"/>
            <a:ext cx="6483381" cy="1646605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할 수 있습니다</a:t>
            </a:r>
            <a:r>
              <a:rPr lang="en-AU" altLang="ko-KR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  <a:endParaRPr lang="en-AU" sz="1600" b="1" dirty="0">
              <a:solidFill>
                <a:schemeClr val="accent3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스마트폰이 무엇인지 그리고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어떤 일들을 할 수 있는지 설명하기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스마트폰의 주요기능들을 찾기 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화면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버튼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충전단자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카메라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스마트폰을 켜고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끄고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잠금해제 하기</a:t>
            </a:r>
            <a:endParaRPr lang="en-AU" altLang="ko-KR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홈 화면을 탐색하고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앱을 열고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설정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문자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연락처를 찾기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화면 밝기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글자 크기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 소리 크기와 같은 기본설정을 내게 맞도록  조정하기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7F2B64-23C8-2767-2BAD-E76B4C3A4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DFB47EF-FB43-DB20-122F-47174F451B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593347" y="0"/>
            <a:ext cx="0" cy="96012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D9F1F963-FDA6-C9B7-37DC-5F9F1FAA0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85240" y="7067365"/>
            <a:ext cx="2145324" cy="1982513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388DBB9D-91A2-3502-8D20-32F463636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36340" y="7067365"/>
            <a:ext cx="2145324" cy="1982513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C9822B18-5CFC-755F-7795-7E886F77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87440" y="7067365"/>
            <a:ext cx="2145324" cy="1982513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BC4B5284-2D37-60B9-5859-AAC21B21A1DF}"/>
              </a:ext>
            </a:extLst>
          </p:cNvPr>
          <p:cNvSpPr txBox="1">
            <a:spLocks/>
          </p:cNvSpPr>
          <p:nvPr/>
        </p:nvSpPr>
        <p:spPr>
          <a:xfrm>
            <a:off x="1136017" y="3587851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핵심내용</a:t>
            </a:r>
            <a:endParaRPr lang="en-AU" sz="1600" b="1" dirty="0">
              <a:solidFill>
                <a:schemeClr val="accent3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내가 오늘 배운 </a:t>
            </a:r>
            <a:r>
              <a:rPr lang="ko-KR" altLang="en-US" sz="1200">
                <a:latin typeface="Telstra Text" panose="020B0504040000000004" pitchFamily="34" charset="77"/>
                <a:ea typeface="Telstra Text" panose="020B0504040000000004" pitchFamily="34" charset="77"/>
              </a:rPr>
              <a:t>중요한 것들</a:t>
            </a:r>
            <a:r>
              <a:rPr lang="en-AU" altLang="ko-KR" sz="120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DB42F69D-660C-0571-DC24-94A3CF80203D}"/>
              </a:ext>
            </a:extLst>
          </p:cNvPr>
          <p:cNvSpPr txBox="1">
            <a:spLocks/>
          </p:cNvSpPr>
          <p:nvPr/>
        </p:nvSpPr>
        <p:spPr>
          <a:xfrm>
            <a:off x="5813687" y="3587851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도움받기</a:t>
            </a:r>
            <a:endParaRPr lang="en-AU" altLang="ko-KR" sz="1600" b="1" dirty="0">
              <a:solidFill>
                <a:schemeClr val="accent3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내가 도움 받을 수 있는 곳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75376F4C-D7D9-7639-69AF-EF18DF39E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62910" y="4278592"/>
            <a:ext cx="2369854" cy="1251056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CA136428-351A-9F6C-039A-5B1DEFE2C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85240" y="4278592"/>
            <a:ext cx="3663630" cy="1251056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8DA13FD1-A2D4-56C0-478C-BD4F0010C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166" y="1504278"/>
            <a:ext cx="723900" cy="7112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E2D1785-A6A3-A1C1-4738-DFBD07D0B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498" y="5900470"/>
            <a:ext cx="723900" cy="7239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AD6F9E4-E0C6-42E0-099B-A8B024952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3941" y="3626815"/>
            <a:ext cx="698500" cy="6858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40B7C732-9C54-B8F7-234E-F7EB7FF02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1301" y="3592792"/>
            <a:ext cx="698500" cy="685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D556AF2-1771-A24A-A52D-AB99AACD6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520F150-12DE-94A5-F5ED-2405A8B6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Graphic 26">
            <a:extLst>
              <a:ext uri="{FF2B5EF4-FFF2-40B4-BE49-F238E27FC236}">
                <a16:creationId xmlns:a16="http://schemas.microsoft.com/office/drawing/2014/main" id="{8B1C1A32-9719-0478-1FB5-E94F361C9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22287" y="6729330"/>
            <a:ext cx="714580" cy="687844"/>
          </a:xfrm>
          <a:prstGeom prst="rect">
            <a:avLst/>
          </a:prstGeom>
        </p:spPr>
      </p:pic>
      <p:sp>
        <p:nvSpPr>
          <p:cNvPr id="14" name="Subtitle 2">
            <a:extLst>
              <a:ext uri="{FF2B5EF4-FFF2-40B4-BE49-F238E27FC236}">
                <a16:creationId xmlns:a16="http://schemas.microsoft.com/office/drawing/2014/main" id="{8E9A4031-504A-4CAA-246E-886C1AA6DE41}"/>
              </a:ext>
            </a:extLst>
          </p:cNvPr>
          <p:cNvSpPr txBox="1">
            <a:spLocks/>
          </p:cNvSpPr>
          <p:nvPr/>
        </p:nvSpPr>
        <p:spPr>
          <a:xfrm>
            <a:off x="1188854" y="5962338"/>
            <a:ext cx="4075162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나의 실천계획</a:t>
            </a:r>
            <a:endParaRPr lang="en-AU" altLang="ko-KR" sz="1600" b="1" dirty="0">
              <a:solidFill>
                <a:schemeClr val="accent3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나는 앞으로 일주일 동안 이렇게 해보겠습니다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27668873-4853-29CF-90A6-CF4960D50024}"/>
              </a:ext>
            </a:extLst>
          </p:cNvPr>
          <p:cNvSpPr txBox="1">
            <a:spLocks/>
          </p:cNvSpPr>
          <p:nvPr/>
        </p:nvSpPr>
        <p:spPr>
          <a:xfrm>
            <a:off x="1115808" y="6716730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1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8323AFFE-C0B3-BD0F-8D28-E2B01B26B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372971" y="6729330"/>
            <a:ext cx="714580" cy="687844"/>
          </a:xfrm>
          <a:prstGeom prst="rect">
            <a:avLst/>
          </a:prstGeom>
        </p:spPr>
      </p:pic>
      <p:sp>
        <p:nvSpPr>
          <p:cNvPr id="39" name="Subtitle 2">
            <a:extLst>
              <a:ext uri="{FF2B5EF4-FFF2-40B4-BE49-F238E27FC236}">
                <a16:creationId xmlns:a16="http://schemas.microsoft.com/office/drawing/2014/main" id="{A5637695-C0FD-B632-3D50-E5D0B1B53505}"/>
              </a:ext>
            </a:extLst>
          </p:cNvPr>
          <p:cNvSpPr txBox="1">
            <a:spLocks/>
          </p:cNvSpPr>
          <p:nvPr/>
        </p:nvSpPr>
        <p:spPr>
          <a:xfrm>
            <a:off x="3566492" y="6716730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2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8B5C4ADE-8D4A-95B3-6ECC-BDD89AA2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824487" y="6729330"/>
            <a:ext cx="714580" cy="687844"/>
          </a:xfrm>
          <a:prstGeom prst="rect">
            <a:avLst/>
          </a:prstGeom>
        </p:spPr>
      </p:pic>
      <p:sp>
        <p:nvSpPr>
          <p:cNvPr id="42" name="Subtitle 2">
            <a:extLst>
              <a:ext uri="{FF2B5EF4-FFF2-40B4-BE49-F238E27FC236}">
                <a16:creationId xmlns:a16="http://schemas.microsoft.com/office/drawing/2014/main" id="{DAF1E879-91AF-08E8-E59D-7B7495D8C3E6}"/>
              </a:ext>
            </a:extLst>
          </p:cNvPr>
          <p:cNvSpPr txBox="1">
            <a:spLocks/>
          </p:cNvSpPr>
          <p:nvPr/>
        </p:nvSpPr>
        <p:spPr>
          <a:xfrm>
            <a:off x="6018008" y="6716730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3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FCCA978-7A76-9EFA-ADF0-1DCE7A0F6CB4}"/>
              </a:ext>
            </a:extLst>
          </p:cNvPr>
          <p:cNvSpPr txBox="1">
            <a:spLocks/>
          </p:cNvSpPr>
          <p:nvPr/>
        </p:nvSpPr>
        <p:spPr>
          <a:xfrm>
            <a:off x="8714060" y="497186"/>
            <a:ext cx="3161951" cy="33855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나의 메모</a:t>
            </a:r>
            <a:endParaRPr lang="en-AU" sz="14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96ECF3-64B7-BBFB-635B-5C58E90095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458472"/>
              </p:ext>
            </p:extLst>
          </p:nvPr>
        </p:nvGraphicFramePr>
        <p:xfrm>
          <a:off x="8853123" y="818774"/>
          <a:ext cx="3707175" cy="7776000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3707175">
                  <a:extLst>
                    <a:ext uri="{9D8B030D-6E8A-4147-A177-3AD203B41FA5}">
                      <a16:colId xmlns:a16="http://schemas.microsoft.com/office/drawing/2014/main" val="144820211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71584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673397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8392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63682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7251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3904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3196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41386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18445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2005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9854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4496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28767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79660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0925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47319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80054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5913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45559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58312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06487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0828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43181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64602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5982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3324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75694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6285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6C0DB-CCB5-5070-3D4A-396E665B3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Title 1">
            <a:extLst>
              <a:ext uri="{FF2B5EF4-FFF2-40B4-BE49-F238E27FC236}">
                <a16:creationId xmlns:a16="http://schemas.microsoft.com/office/drawing/2014/main" id="{95F62D5A-A07D-263C-5000-EE7ED1E1AFB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5062" y="402875"/>
            <a:ext cx="10881360" cy="90206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시니어 디지털 교육</a:t>
            </a:r>
            <a:b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</a:br>
            <a:r>
              <a:rPr kumimoji="0" lang="ko-KR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모듈 </a:t>
            </a:r>
            <a:r>
              <a:rPr kumimoji="0" lang="en-AU" altLang="ko-KR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1</a:t>
            </a:r>
            <a:r>
              <a:rPr kumimoji="0" lang="en-AU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: </a:t>
            </a:r>
            <a:r>
              <a:rPr kumimoji="0" lang="ko-KR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스마트폰 알아보기</a:t>
            </a:r>
            <a:endParaRPr kumimoji="0" lang="en-A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elstra Display" panose="020B0504040000000004" pitchFamily="34" charset="77"/>
              <a:ea typeface="Telstra Display" panose="020B0504040000000004" pitchFamily="34" charset="77"/>
              <a:cs typeface="+mj-cs"/>
            </a:endParaRPr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E54041F9-9654-A0D5-24D1-67F80981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68343" y="4081400"/>
            <a:ext cx="2701551" cy="4011406"/>
          </a:xfrm>
          <a:prstGeom prst="roundRect">
            <a:avLst>
              <a:gd name="adj" fmla="val 0"/>
            </a:avLst>
          </a:prstGeom>
          <a:solidFill>
            <a:srgbClr val="F04C23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90F08DC9-3A07-CCF2-6BA7-16392B37F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497" y="1522333"/>
            <a:ext cx="698500" cy="673100"/>
          </a:xfrm>
          <a:prstGeom prst="rect">
            <a:avLst/>
          </a:prstGeom>
        </p:spPr>
      </p:pic>
      <p:sp>
        <p:nvSpPr>
          <p:cNvPr id="30" name="Subtitle 2">
            <a:extLst>
              <a:ext uri="{FF2B5EF4-FFF2-40B4-BE49-F238E27FC236}">
                <a16:creationId xmlns:a16="http://schemas.microsoft.com/office/drawing/2014/main" id="{55E9616C-EE6C-CEC2-2B50-F30E234AB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271" y="1553163"/>
            <a:ext cx="3554404" cy="7171194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스마트폰이란</a:t>
            </a:r>
            <a:r>
              <a:rPr lang="en-US" altLang="ko-KR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?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스마트폰 종류는 다양합니다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모두 비슷하지만 조금씩 다릅니다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브랜드도  다양하고 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아이폰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삼성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LG,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모토로라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픽셀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샤오미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),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모델도 다양합니다 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예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아이폰 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14,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15,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16).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스마트폰에는 두가지 종류의 운영체제가  있습니다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아이폰은 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Apple iOS,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다른 스마트폰은 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Google Android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하지만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같은 운영체제를 사용한다고 해도 모든 스마트폰이 똑같은 것은 아닙니다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 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스마트폰으로 할 수 있는 일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전화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문자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이메일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영상통화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사진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동영상 찍기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인터넷 사용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중요한 외형적 특징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대부분의 스마트폰에 있는 중요한 외형적 특징들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8600" indent="-22860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전면 카메라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8600" indent="-22860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측면 버튼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8600" indent="-22860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충전 단자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8600" indent="-22860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심카드 넣는 곳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8600" indent="-22860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볼륨 버튼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8600" indent="-22860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벨소리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무음 스위치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8600" indent="-22860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후면 카메라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8600" indent="-228600" algn="l">
              <a:lnSpc>
                <a:spcPct val="10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플래시 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손전등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DEE1BF9-DBE8-C502-E329-5E425C33E2B9}"/>
              </a:ext>
            </a:extLst>
          </p:cNvPr>
          <p:cNvSpPr txBox="1"/>
          <p:nvPr/>
        </p:nvSpPr>
        <p:spPr>
          <a:xfrm>
            <a:off x="2729447" y="3939248"/>
            <a:ext cx="2318794" cy="1585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indent="-22680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앱 사용하기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lvl="1" indent="-22680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알람 설정하기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lvl="1" indent="-22680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날씨 확인하기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lvl="1" indent="-22680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계산하기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lvl="1" indent="-22680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캘린더에 일정 등록하기</a:t>
            </a:r>
            <a:endParaRPr lang="en-AU" altLang="ko-KR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lvl="1" indent="-22680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GPS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로 길 찾기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grpSp>
        <p:nvGrpSpPr>
          <p:cNvPr id="1054" name="Group 1053" descr="Labelled diagram of mobile phone">
            <a:extLst>
              <a:ext uri="{FF2B5EF4-FFF2-40B4-BE49-F238E27FC236}">
                <a16:creationId xmlns:a16="http://schemas.microsoft.com/office/drawing/2014/main" id="{6FE48963-7F6E-219C-0218-BB13572CAE6A}"/>
              </a:ext>
            </a:extLst>
          </p:cNvPr>
          <p:cNvGrpSpPr/>
          <p:nvPr/>
        </p:nvGrpSpPr>
        <p:grpSpPr>
          <a:xfrm>
            <a:off x="2850414" y="6929208"/>
            <a:ext cx="2646909" cy="2336339"/>
            <a:chOff x="2990568" y="6878137"/>
            <a:chExt cx="3046497" cy="2689042"/>
          </a:xfrm>
        </p:grpSpPr>
        <p:grpSp>
          <p:nvGrpSpPr>
            <p:cNvPr id="1029" name="Group 1028">
              <a:extLst>
                <a:ext uri="{FF2B5EF4-FFF2-40B4-BE49-F238E27FC236}">
                  <a16:creationId xmlns:a16="http://schemas.microsoft.com/office/drawing/2014/main" id="{2602F32E-73D0-C36E-6148-C000E7C0913A}"/>
                </a:ext>
              </a:extLst>
            </p:cNvPr>
            <p:cNvGrpSpPr/>
            <p:nvPr/>
          </p:nvGrpSpPr>
          <p:grpSpPr>
            <a:xfrm>
              <a:off x="3368216" y="7100088"/>
              <a:ext cx="2668849" cy="2228290"/>
              <a:chOff x="1686144" y="7247918"/>
              <a:chExt cx="2668849" cy="2228290"/>
            </a:xfrm>
          </p:grpSpPr>
          <p:pic>
            <p:nvPicPr>
              <p:cNvPr id="1028" name="Picture 4" descr="Generated image">
                <a:extLst>
                  <a:ext uri="{FF2B5EF4-FFF2-40B4-BE49-F238E27FC236}">
                    <a16:creationId xmlns:a16="http://schemas.microsoft.com/office/drawing/2014/main" id="{FEF9B379-AB6C-EDDD-5F0F-DEA9BC8EBDB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8135" t="5948" r="11850" b="6366"/>
              <a:stretch>
                <a:fillRect/>
              </a:stretch>
            </p:blipFill>
            <p:spPr bwMode="auto">
              <a:xfrm>
                <a:off x="1686144" y="7247918"/>
                <a:ext cx="2668849" cy="222829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027" name="Oval 1026">
                <a:extLst>
                  <a:ext uri="{FF2B5EF4-FFF2-40B4-BE49-F238E27FC236}">
                    <a16:creationId xmlns:a16="http://schemas.microsoft.com/office/drawing/2014/main" id="{7ABAE798-D06C-7B2A-55F7-AD1FC1C4941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036768" y="7358114"/>
                <a:ext cx="36000" cy="36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 sz="1100"/>
              </a:p>
            </p:txBody>
          </p: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4223016F-9D35-D4DD-14C2-0C4EBE5C9789}"/>
                </a:ext>
              </a:extLst>
            </p:cNvPr>
            <p:cNvGrpSpPr/>
            <p:nvPr/>
          </p:nvGrpSpPr>
          <p:grpSpPr>
            <a:xfrm>
              <a:off x="3611031" y="6878137"/>
              <a:ext cx="249162" cy="317243"/>
              <a:chOff x="2597077" y="7078651"/>
              <a:chExt cx="249162" cy="317243"/>
            </a:xfrm>
          </p:grpSpPr>
          <p:sp>
            <p:nvSpPr>
              <p:cNvPr id="39" name="Oval 38">
                <a:extLst>
                  <a:ext uri="{FF2B5EF4-FFF2-40B4-BE49-F238E27FC236}">
                    <a16:creationId xmlns:a16="http://schemas.microsoft.com/office/drawing/2014/main" id="{9688892C-CB35-7982-EA12-AB966BF5D50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597077" y="7078651"/>
                <a:ext cx="249162" cy="249162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400" b="1" dirty="0">
                    <a:latin typeface="Telstra Display" panose="020B0504040000000004" pitchFamily="34" charset="77"/>
                    <a:ea typeface="Telstra Display" panose="020B0504040000000004" pitchFamily="34" charset="77"/>
                  </a:rPr>
                  <a:t>1</a:t>
                </a:r>
              </a:p>
            </p:txBody>
          </p: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D680AD7C-C01F-0BF2-6A68-EE53D8F7482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22886" y="7301030"/>
                <a:ext cx="0" cy="9486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B1DD324F-291E-7751-8415-20CE7982ABB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129516" y="6878138"/>
              <a:ext cx="249162" cy="24916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400" b="1" dirty="0">
                  <a:latin typeface="Telstra Display" panose="020B0504040000000004" pitchFamily="34" charset="77"/>
                  <a:ea typeface="Telstra Display" panose="020B0504040000000004" pitchFamily="34" charset="77"/>
                </a:rPr>
                <a:t>8</a:t>
              </a:r>
            </a:p>
          </p:txBody>
        </p: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AC9ECB6C-1BC9-6E1D-FBA1-55AF684B10A3}"/>
                </a:ext>
              </a:extLst>
            </p:cNvPr>
            <p:cNvCxnSpPr>
              <a:cxnSpLocks/>
              <a:stCxn id="43" idx="4"/>
            </p:cNvCxnSpPr>
            <p:nvPr/>
          </p:nvCxnSpPr>
          <p:spPr>
            <a:xfrm>
              <a:off x="5254098" y="7127300"/>
              <a:ext cx="0" cy="118983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A97EEE02-0BA0-96A5-FED5-D620A72371B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3557" y="6882306"/>
              <a:ext cx="249162" cy="24916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1400" b="1" dirty="0">
                  <a:latin typeface="Telstra Display" panose="020B0504040000000004" pitchFamily="34" charset="77"/>
                  <a:ea typeface="Telstra Display" panose="020B0504040000000004" pitchFamily="34" charset="77"/>
                </a:rPr>
                <a:t>7</a:t>
              </a:r>
            </a:p>
          </p:txBody>
        </p: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E722A734-1284-8E79-7FAF-461E72040E3B}"/>
                </a:ext>
              </a:extLst>
            </p:cNvPr>
            <p:cNvCxnSpPr>
              <a:cxnSpLocks/>
              <a:stCxn id="45" idx="4"/>
            </p:cNvCxnSpPr>
            <p:nvPr/>
          </p:nvCxnSpPr>
          <p:spPr>
            <a:xfrm>
              <a:off x="4798139" y="7131468"/>
              <a:ext cx="4335" cy="39550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04E41BE0-BADA-3CD1-1755-0E2619FD1184}"/>
                </a:ext>
              </a:extLst>
            </p:cNvPr>
            <p:cNvGrpSpPr/>
            <p:nvPr/>
          </p:nvGrpSpPr>
          <p:grpSpPr>
            <a:xfrm>
              <a:off x="4383996" y="7706817"/>
              <a:ext cx="304759" cy="249162"/>
              <a:chOff x="3733181" y="7561090"/>
              <a:chExt cx="304759" cy="249162"/>
            </a:xfrm>
          </p:grpSpPr>
          <p:sp>
            <p:nvSpPr>
              <p:cNvPr id="47" name="Oval 46">
                <a:extLst>
                  <a:ext uri="{FF2B5EF4-FFF2-40B4-BE49-F238E27FC236}">
                    <a16:creationId xmlns:a16="http://schemas.microsoft.com/office/drawing/2014/main" id="{F7EE4D9C-1BB8-0877-2F76-67C79E71E6F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788778" y="7561090"/>
                <a:ext cx="249162" cy="249162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400" b="1" dirty="0">
                    <a:latin typeface="Telstra Display" panose="020B0504040000000004" pitchFamily="34" charset="77"/>
                    <a:ea typeface="Telstra Display" panose="020B0504040000000004" pitchFamily="34" charset="77"/>
                  </a:rPr>
                  <a:t>2</a:t>
                </a:r>
              </a:p>
            </p:txBody>
          </p: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E0330792-6E6A-6A2A-41C0-115685D3DDE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733181" y="7702250"/>
                <a:ext cx="93629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8FF863C1-8156-8DB0-7042-6E02E62CC297}"/>
                </a:ext>
              </a:extLst>
            </p:cNvPr>
            <p:cNvGrpSpPr/>
            <p:nvPr/>
          </p:nvGrpSpPr>
          <p:grpSpPr>
            <a:xfrm flipH="1">
              <a:off x="2992233" y="7401080"/>
              <a:ext cx="370013" cy="249162"/>
              <a:chOff x="3885581" y="7707660"/>
              <a:chExt cx="370013" cy="249162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B3430A94-0D79-5FAF-4DBD-85C91FEC40D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006432" y="7707660"/>
                <a:ext cx="249162" cy="249162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400" b="1" dirty="0">
                    <a:latin typeface="Telstra Display" panose="020B0504040000000004" pitchFamily="34" charset="77"/>
                    <a:ea typeface="Telstra Display" panose="020B0504040000000004" pitchFamily="34" charset="77"/>
                  </a:rPr>
                  <a:t>6</a:t>
                </a:r>
              </a:p>
            </p:txBody>
          </p: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450413DE-3D0A-63E4-5B33-C8601E1E57B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885581" y="7854650"/>
                <a:ext cx="14400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05553737-4871-D74E-005C-DAFAD0858DA0}"/>
                </a:ext>
              </a:extLst>
            </p:cNvPr>
            <p:cNvGrpSpPr/>
            <p:nvPr/>
          </p:nvGrpSpPr>
          <p:grpSpPr>
            <a:xfrm flipH="1">
              <a:off x="2998021" y="7713862"/>
              <a:ext cx="358437" cy="249148"/>
              <a:chOff x="3885581" y="7713614"/>
              <a:chExt cx="358437" cy="249148"/>
            </a:xfrm>
          </p:grpSpPr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4BE062A6-2FAE-36FC-DE3A-743F1D162C64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3994856" y="7713614"/>
                <a:ext cx="249162" cy="249148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400" b="1" dirty="0">
                    <a:latin typeface="Telstra Display" panose="020B0504040000000004" pitchFamily="34" charset="77"/>
                    <a:ea typeface="Telstra Display" panose="020B0504040000000004" pitchFamily="34" charset="77"/>
                  </a:rPr>
                  <a:t>5</a:t>
                </a:r>
              </a:p>
            </p:txBody>
          </p:sp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7F2E54DE-937F-FA2F-9E90-9AEE5442E2C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885581" y="7854650"/>
                <a:ext cx="14400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69D4FE34-E5D6-7F2B-DC50-F22FCCE24FD4}"/>
                </a:ext>
              </a:extLst>
            </p:cNvPr>
            <p:cNvGrpSpPr/>
            <p:nvPr/>
          </p:nvGrpSpPr>
          <p:grpSpPr>
            <a:xfrm flipH="1">
              <a:off x="2990568" y="8151175"/>
              <a:ext cx="373344" cy="249162"/>
              <a:chOff x="3885581" y="7710908"/>
              <a:chExt cx="373344" cy="249162"/>
            </a:xfrm>
          </p:grpSpPr>
          <p:sp>
            <p:nvSpPr>
              <p:cNvPr id="57" name="Oval 56">
                <a:extLst>
                  <a:ext uri="{FF2B5EF4-FFF2-40B4-BE49-F238E27FC236}">
                    <a16:creationId xmlns:a16="http://schemas.microsoft.com/office/drawing/2014/main" id="{4EF1DDFD-8C52-564E-1D3A-ED5A6EE4FBFD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009763" y="7710908"/>
                <a:ext cx="249162" cy="249162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400" b="1" dirty="0">
                    <a:latin typeface="Telstra Display" panose="020B0504040000000004" pitchFamily="34" charset="77"/>
                    <a:ea typeface="Telstra Display" panose="020B0504040000000004" pitchFamily="34" charset="77"/>
                  </a:rPr>
                  <a:t>4</a:t>
                </a:r>
              </a:p>
            </p:txBody>
          </p: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FD042F85-417B-3BDB-D219-5961ABFA968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885581" y="7854650"/>
                <a:ext cx="144000" cy="0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27DCDF0-65F4-DE06-9880-65B747D53AC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802473" y="7526967"/>
              <a:ext cx="311334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5" name="Straight Connector 1024">
              <a:extLst>
                <a:ext uri="{FF2B5EF4-FFF2-40B4-BE49-F238E27FC236}">
                  <a16:creationId xmlns:a16="http://schemas.microsoft.com/office/drawing/2014/main" id="{E33E7FEF-B9FF-2B51-8D93-D6F463E8DF2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793420" y="7342817"/>
              <a:ext cx="12600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30" name="Group 1029">
              <a:extLst>
                <a:ext uri="{FF2B5EF4-FFF2-40B4-BE49-F238E27FC236}">
                  <a16:creationId xmlns:a16="http://schemas.microsoft.com/office/drawing/2014/main" id="{FB4DCC58-280E-9D25-371B-C6A9E3BB165A}"/>
                </a:ext>
              </a:extLst>
            </p:cNvPr>
            <p:cNvGrpSpPr/>
            <p:nvPr/>
          </p:nvGrpSpPr>
          <p:grpSpPr>
            <a:xfrm flipV="1">
              <a:off x="3753835" y="9280151"/>
              <a:ext cx="249162" cy="287028"/>
              <a:chOff x="2603259" y="7102063"/>
              <a:chExt cx="249162" cy="287028"/>
            </a:xfrm>
          </p:grpSpPr>
          <p:cxnSp>
            <p:nvCxnSpPr>
              <p:cNvPr id="1032" name="Straight Connector 1031">
                <a:extLst>
                  <a:ext uri="{FF2B5EF4-FFF2-40B4-BE49-F238E27FC236}">
                    <a16:creationId xmlns:a16="http://schemas.microsoft.com/office/drawing/2014/main" id="{E538ED8E-D497-39C6-C17E-FF6A14A01D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30264" y="7294227"/>
                <a:ext cx="0" cy="9486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1" name="Oval 1030">
                <a:extLst>
                  <a:ext uri="{FF2B5EF4-FFF2-40B4-BE49-F238E27FC236}">
                    <a16:creationId xmlns:a16="http://schemas.microsoft.com/office/drawing/2014/main" id="{DE923847-1F96-6B1D-AEF4-6CF806905732}"/>
                  </a:ext>
                </a:extLst>
              </p:cNvPr>
              <p:cNvSpPr>
                <a:spLocks noChangeAspect="1"/>
              </p:cNvSpPr>
              <p:nvPr/>
            </p:nvSpPr>
            <p:spPr>
              <a:xfrm rot="10800000">
                <a:off x="2603259" y="7102063"/>
                <a:ext cx="249162" cy="249161"/>
              </a:xfrm>
              <a:prstGeom prst="ellipse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AU" sz="1400" b="1" dirty="0">
                    <a:latin typeface="Telstra Display" panose="020B0504040000000004" pitchFamily="34" charset="77"/>
                    <a:ea typeface="Telstra Display" panose="020B0504040000000004" pitchFamily="34" charset="77"/>
                  </a:rPr>
                  <a:t>3</a:t>
                </a:r>
              </a:p>
            </p:txBody>
          </p:sp>
        </p:grp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62866F52-0A32-A459-DB1C-65CABA9C6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3304" y="1553073"/>
            <a:ext cx="736600" cy="6731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BE314B30-12AD-01C9-0D40-DBBA885BC6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53278" y="4348101"/>
            <a:ext cx="698500" cy="673100"/>
          </a:xfrm>
          <a:prstGeom prst="rect">
            <a:avLst/>
          </a:prstGeom>
        </p:spPr>
      </p:pic>
      <p:sp>
        <p:nvSpPr>
          <p:cNvPr id="37" name="Subtitle 2">
            <a:extLst>
              <a:ext uri="{FF2B5EF4-FFF2-40B4-BE49-F238E27FC236}">
                <a16:creationId xmlns:a16="http://schemas.microsoft.com/office/drawing/2014/main" id="{6958442D-1448-BE96-F619-97141E7EA379}"/>
              </a:ext>
            </a:extLst>
          </p:cNvPr>
          <p:cNvSpPr txBox="1">
            <a:spLocks/>
          </p:cNvSpPr>
          <p:nvPr/>
        </p:nvSpPr>
        <p:spPr>
          <a:xfrm>
            <a:off x="5436807" y="1556542"/>
            <a:ext cx="3554404" cy="6447919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스마트폰 켜기</a:t>
            </a:r>
            <a:r>
              <a:rPr lang="en-US" altLang="ko-KR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끄기 및 잠금해제 하기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켜고 끄기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스마트폰 전원을 켜기 위해서는 측면 버튼을 길게 누릅니다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전원이 켜지면 스마트폰은 계속 켜진 상태로 유지됩니다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사용하지 않을 때는 배터리를 절약하기 위해 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‘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절전모드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‘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로 전환되어 화면이 꺼집니다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endParaRPr lang="en-AU" altLang="ko-KR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잠금 해제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화면이나 버튼을 가볍게 눌러 꺼진 화면을 깨우세요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스마트폰은 보안을 위해 화면이 꺼지면 자동으로 잠금 상태가 됩니다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잠금을 풀기 위해서는 비밀번호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지문 또는 얼굴 인식 중 하나를 사용해야 합니다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US" altLang="ko-KR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altLang="ko-KR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스마트폰 둘러보기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탭</a:t>
            </a:r>
            <a:r>
              <a:rPr lang="en-AU" altLang="ko-KR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(Tap)</a:t>
            </a:r>
            <a:r>
              <a:rPr lang="en-US" altLang="ko-KR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화면을 가볍게 한 번 터치해서 선택하기</a:t>
            </a:r>
            <a:endParaRPr lang="en-AU" altLang="ko-KR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터치 </a:t>
            </a:r>
            <a:r>
              <a:rPr lang="en-AU" altLang="ko-KR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&amp; </a:t>
            </a: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홀드</a:t>
            </a:r>
            <a:r>
              <a:rPr lang="en-AU" altLang="ko-KR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(Touch and Hold)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손가락을 화면에 길게 누르고 있으면 앱을 옮길 수 있습니다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endParaRPr lang="en-AU" altLang="ko-KR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스크롤</a:t>
            </a:r>
            <a:r>
              <a:rPr lang="en-AU" altLang="ko-KR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(Scroll)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손가락을 화면 위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아래로 밀어서 화면을 움직입니다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endParaRPr lang="en-AU" altLang="ko-KR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옆으로 밀기</a:t>
            </a:r>
            <a:r>
              <a:rPr lang="en-AU" altLang="ko-KR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(Swipe)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손가락을 화면 좌우로 밀어서 페이지나 화면을 넘길 수 있습니다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확대</a:t>
            </a:r>
            <a:r>
              <a:rPr lang="en-AU" altLang="ko-KR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축소</a:t>
            </a:r>
            <a:r>
              <a:rPr lang="en-AU" altLang="ko-KR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(Zoom)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두 손가락을 화면에 대고 벌리거나 모으면 확대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축소를 할 수 있습니다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인공지능 개인비서 사용하기</a:t>
            </a:r>
            <a:r>
              <a:rPr lang="en-AU" altLang="ko-KR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시리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애플폰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): “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헤이 시리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”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라고 말하거나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또는 측면 버튼을 길게  누르세요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구글 비서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안드로이드폰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 </a:t>
            </a:r>
            <a:r>
              <a:rPr 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”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헤이 구글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”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이라고 말하거나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홈 버튼을 길게 누르세요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230400" lvl="1"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BE97FE03-4894-80F2-FD9D-CB384765956C}"/>
              </a:ext>
            </a:extLst>
          </p:cNvPr>
          <p:cNvSpPr txBox="1">
            <a:spLocks/>
          </p:cNvSpPr>
          <p:nvPr/>
        </p:nvSpPr>
        <p:spPr>
          <a:xfrm>
            <a:off x="9566422" y="1508394"/>
            <a:ext cx="3240000" cy="1646605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설정 조정하기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설정 앱으로 이런 것을 조정하세요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화면 밝기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글자 크기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소리 크기</a:t>
            </a:r>
            <a:endParaRPr lang="en-AU" altLang="ko-KR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접근성 기능 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DC2A3BB1-05C5-A6CC-EC97-F2AAD4AB7BF3}"/>
              </a:ext>
            </a:extLst>
          </p:cNvPr>
          <p:cNvSpPr txBox="1">
            <a:spLocks/>
          </p:cNvSpPr>
          <p:nvPr/>
        </p:nvSpPr>
        <p:spPr>
          <a:xfrm>
            <a:off x="9768344" y="4348101"/>
            <a:ext cx="2701550" cy="3287028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사용자 가이드</a:t>
            </a:r>
            <a:endParaRPr lang="en-AU" altLang="ko-KR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스마트폰 카메라로 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QR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코드를 스캔하거나 링크를 클릭하세요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아이폰</a:t>
            </a:r>
            <a:endParaRPr lang="en-AU" altLang="ko-KR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(iPhone</a:t>
            </a: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)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	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안드로이드폰</a:t>
            </a:r>
            <a:endParaRPr lang="en-AU" altLang="ko-KR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8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(Android</a:t>
            </a: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)</a:t>
            </a:r>
          </a:p>
        </p:txBody>
      </p:sp>
      <p:pic>
        <p:nvPicPr>
          <p:cNvPr id="21" name="Picture 20" descr="QR Code - iPhone">
            <a:extLst>
              <a:ext uri="{FF2B5EF4-FFF2-40B4-BE49-F238E27FC236}">
                <a16:creationId xmlns:a16="http://schemas.microsoft.com/office/drawing/2014/main" id="{81F5EAD8-A1BE-7B54-7C59-0E7858D8A29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983879" y="5323426"/>
            <a:ext cx="1080000" cy="1080000"/>
          </a:xfrm>
          <a:prstGeom prst="rect">
            <a:avLst/>
          </a:prstGeom>
        </p:spPr>
      </p:pic>
      <p:pic>
        <p:nvPicPr>
          <p:cNvPr id="1053" name="Picture 1052" descr="QR Code - Android">
            <a:extLst>
              <a:ext uri="{FF2B5EF4-FFF2-40B4-BE49-F238E27FC236}">
                <a16:creationId xmlns:a16="http://schemas.microsoft.com/office/drawing/2014/main" id="{C4959160-C3DD-737B-B32E-3784B9D3516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983879" y="6682918"/>
            <a:ext cx="1080000" cy="1080000"/>
          </a:xfrm>
          <a:prstGeom prst="rect">
            <a:avLst/>
          </a:prstGeom>
        </p:spPr>
      </p:pic>
      <p:pic>
        <p:nvPicPr>
          <p:cNvPr id="1046" name="Picture 1045">
            <a:extLst>
              <a:ext uri="{FF2B5EF4-FFF2-40B4-BE49-F238E27FC236}">
                <a16:creationId xmlns:a16="http://schemas.microsoft.com/office/drawing/2014/main" id="{FA0D6484-D64E-F21E-D62F-9FA3DCDC09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459" y="6384947"/>
            <a:ext cx="698500" cy="673100"/>
          </a:xfrm>
          <a:prstGeom prst="rect">
            <a:avLst/>
          </a:prstGeom>
        </p:spPr>
      </p:pic>
      <p:pic>
        <p:nvPicPr>
          <p:cNvPr id="1047" name="Picture 1046">
            <a:extLst>
              <a:ext uri="{FF2B5EF4-FFF2-40B4-BE49-F238E27FC236}">
                <a16:creationId xmlns:a16="http://schemas.microsoft.com/office/drawing/2014/main" id="{71BA7293-D5E9-EEA6-7442-378F43E2B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3304" y="4357233"/>
            <a:ext cx="736600" cy="673100"/>
          </a:xfrm>
          <a:prstGeom prst="rect">
            <a:avLst/>
          </a:prstGeom>
        </p:spPr>
      </p:pic>
      <p:pic>
        <p:nvPicPr>
          <p:cNvPr id="1051" name="Picture 1050">
            <a:extLst>
              <a:ext uri="{FF2B5EF4-FFF2-40B4-BE49-F238E27FC236}">
                <a16:creationId xmlns:a16="http://schemas.microsoft.com/office/drawing/2014/main" id="{005A4825-00B9-DA05-7428-AECDD5D383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53891" y="1508394"/>
            <a:ext cx="698500" cy="6731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565E7DD-F24B-E408-C4CA-E7B99AF220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6697AA-4221-C844-7FAB-198E05495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C4D1580-C39F-B968-2C0B-70535591FB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2740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lstra">
      <a:dk1>
        <a:srgbClr val="00003C"/>
      </a:dk1>
      <a:lt1>
        <a:srgbClr val="FFFFFF"/>
      </a:lt1>
      <a:dk2>
        <a:srgbClr val="00003C"/>
      </a:dk2>
      <a:lt2>
        <a:srgbClr val="FFFFFF"/>
      </a:lt2>
      <a:accent1>
        <a:srgbClr val="F04C23"/>
      </a:accent1>
      <a:accent2>
        <a:srgbClr val="007CC2"/>
      </a:accent2>
      <a:accent3>
        <a:srgbClr val="00438C"/>
      </a:accent3>
      <a:accent4>
        <a:srgbClr val="66CEF6"/>
      </a:accent4>
      <a:accent5>
        <a:srgbClr val="BFE7FB"/>
      </a:accent5>
      <a:accent6>
        <a:srgbClr val="F37050"/>
      </a:accent6>
      <a:hlink>
        <a:srgbClr val="00438C"/>
      </a:hlink>
      <a:folHlink>
        <a:srgbClr val="EF4B23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b56d83-7d92-4d5e-8552-dd44030ff6cf" xsi:nil="true"/>
    <lcf76f155ced4ddcb4097134ff3c332f xmlns="f6374f94-ea7c-428a-97f4-b9a8f1ddd6c6">
      <Terms xmlns="http://schemas.microsoft.com/office/infopath/2007/PartnerControls"/>
    </lcf76f155ced4ddcb4097134ff3c332f>
    <ContentMatched xmlns="f6374f94-ea7c-428a-97f4-b9a8f1ddd6c6">true</ContentMatched>
    <_dlc_DocId xmlns="2a7a03ce-2042-4c5f-90e9-1f29c56988a9">AATUC-1823800632-107856</_dlc_DocId>
    <_dlc_DocIdUrl xmlns="2a7a03ce-2042-4c5f-90e9-1f29c56988a9">
      <Url>https://teamtelstra.sharepoint.com/sites/DigitalSystems/_layouts/15/DocIdRedir.aspx?ID=AATUC-1823800632-107856</Url>
      <Description>AATUC-1823800632-107856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3B1D3E7822C549A581B067E19CC315" ma:contentTypeVersion="21" ma:contentTypeDescription="Create a new document." ma:contentTypeScope="" ma:versionID="6c0394f7b96bb5f51ee8fcd64fafe47e">
  <xsd:schema xmlns:xsd="http://www.w3.org/2001/XMLSchema" xmlns:xs="http://www.w3.org/2001/XMLSchema" xmlns:p="http://schemas.microsoft.com/office/2006/metadata/properties" xmlns:ns2="f6374f94-ea7c-428a-97f4-b9a8f1ddd6c6" xmlns:ns3="2a7a03ce-2042-4c5f-90e9-1f29c56988a9" xmlns:ns4="c7b56d83-7d92-4d5e-8552-dd44030ff6cf" targetNamespace="http://schemas.microsoft.com/office/2006/metadata/properties" ma:root="true" ma:fieldsID="b1fd14c332512e0bf86725748d83ef6f" ns2:_="" ns3:_="" ns4:_="">
    <xsd:import namespace="f6374f94-ea7c-428a-97f4-b9a8f1ddd6c6"/>
    <xsd:import namespace="2a7a03ce-2042-4c5f-90e9-1f29c56988a9"/>
    <xsd:import namespace="c7b56d83-7d92-4d5e-8552-dd44030ff6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_dlc_DocId" minOccurs="0"/>
                <xsd:element ref="ns3:_dlc_DocIdUrl" minOccurs="0"/>
                <xsd:element ref="ns3:_dlc_DocIdPersistId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ContentMatched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374f94-ea7c-428a-97f4-b9a8f1ddd6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ContentMatched" ma:index="24" nillable="true" ma:displayName="Content Matched" ma:default="1" ma:format="Dropdown" ma:internalName="ContentMatched">
      <xsd:simpleType>
        <xsd:restriction base="dms:Boolea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7780b6f-135f-46e7-9608-4a6f87a742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7a03ce-2042-4c5f-90e9-1f29c56988a9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56d83-7d92-4d5e-8552-dd44030ff6cf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efc71ffe-bcdc-4440-85d5-0b78223fec55}" ma:internalName="TaxCatchAll" ma:showField="CatchAllData" ma:web="2a7a03ce-2042-4c5f-90e9-1f29c56988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CEBDB436-53EB-425E-A8EC-3F5275692B76}">
  <ds:schemaRefs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purl.org/dc/terms/"/>
    <ds:schemaRef ds:uri="c7b56d83-7d92-4d5e-8552-dd44030ff6cf"/>
    <ds:schemaRef ds:uri="f6156fdc-1b67-4e65-a7eb-2d097edf2cd6"/>
    <ds:schemaRef ds:uri="9c7b2f30-2231-41e0-b86a-1257079ed7b5"/>
  </ds:schemaRefs>
</ds:datastoreItem>
</file>

<file path=customXml/itemProps2.xml><?xml version="1.0" encoding="utf-8"?>
<ds:datastoreItem xmlns:ds="http://schemas.openxmlformats.org/officeDocument/2006/customXml" ds:itemID="{BF634C19-A6AD-473B-B11F-D47F61167C3E}"/>
</file>

<file path=customXml/itemProps3.xml><?xml version="1.0" encoding="utf-8"?>
<ds:datastoreItem xmlns:ds="http://schemas.openxmlformats.org/officeDocument/2006/customXml" ds:itemID="{6913E49F-0017-4066-8727-A9185F28896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9C21648F-5BAE-4011-8C08-3F717B6C1E03}"/>
</file>

<file path=docMetadata/LabelInfo.xml><?xml version="1.0" encoding="utf-8"?>
<clbl:labelList xmlns:clbl="http://schemas.microsoft.com/office/2020/mipLabelMetadata">
  <clbl:label id="{d06ca730-9605-454d-badc-655e7799c5a2}" enabled="1" method="Privileged" siteId="{49dfc6a3-5fb7-49f4-adea-c54e725bb85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4862</TotalTime>
  <Words>467</Words>
  <Application>Microsoft Office PowerPoint</Application>
  <PresentationFormat>A3 Paper (297x420 mm)</PresentationFormat>
  <Paragraphs>85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Courier New</vt:lpstr>
      <vt:lpstr>Telstra Display</vt:lpstr>
      <vt:lpstr>Telstra Text</vt:lpstr>
      <vt:lpstr>Telstra Text Light</vt:lpstr>
      <vt:lpstr>Wingdings</vt:lpstr>
      <vt:lpstr>Office Theme</vt:lpstr>
      <vt:lpstr>시니어 디지털 교육 모듈 1: 스마트폰 알아보기</vt:lpstr>
      <vt:lpstr>시니어 디지털 교육 모듈 1: 스마트폰 알아보기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Telstra Tech Savvy Seniors Module 1 Learning Canvas - Korean</dc:title>
  <dc:creator>Telstra</dc:creator>
  <cp:keywords>Telstra, Tech Savvy Seniors, Module 1, Learning Canvas, Korean</cp:keywords>
  <cp:lastModifiedBy>Liam Greenaway</cp:lastModifiedBy>
  <cp:revision>25</cp:revision>
  <dcterms:created xsi:type="dcterms:W3CDTF">2025-08-08T06:40:30Z</dcterms:created>
  <dcterms:modified xsi:type="dcterms:W3CDTF">2026-04-09T01:00:17Z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0x010100CE3B1D3E7822C549A581B067E19CC315</vt:lpwstr>
  </property>
  <property fmtid="{D5CDD505-2E9C-101B-9397-08002B2CF9AE}" pid="3" name="MediaServiceImageTags">
    <vt:lpwstr/>
  </property>
  <property fmtid="{D5CDD505-2E9C-101B-9397-08002B2CF9AE}" pid="4" name="ClassificationContentMarkingFooterLocations">
    <vt:lpwstr>Office Theme:8</vt:lpwstr>
  </property>
  <property fmtid="{D5CDD505-2E9C-101B-9397-08002B2CF9AE}" pid="5" name="ClassificationContentMarkingFooterText">
    <vt:lpwstr>Confidential</vt:lpwstr>
  </property>
  <property fmtid="{D5CDD505-2E9C-101B-9397-08002B2CF9AE}" pid="6" name="_dlc_DocIdItemGuid">
    <vt:lpwstr>7bc6459d-a657-44f0-93ec-e4439073bdaa</vt:lpwstr>
  </property>
</Properties>
</file>