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BF6E66-82A9-469C-A99F-752FC4C26987}" v="67" dt="2026-04-09T22:50:49.2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27" autoAdjust="0"/>
    <p:restoredTop sz="94673" autoAdjust="0"/>
  </p:normalViewPr>
  <p:slideViewPr>
    <p:cSldViewPr snapToGrid="0">
      <p:cViewPr varScale="1">
        <p:scale>
          <a:sx n="69" d="100"/>
          <a:sy n="69" d="100"/>
        </p:scale>
        <p:origin x="1938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m Greenaway" userId="c706b77f-c5cf-4f95-aa99-ddd5c18db2ba" providerId="ADAL" clId="{CD29965E-20E4-4A5E-829B-8DEE0A5499D5}"/>
    <pc:docChg chg="undo custSel modSld">
      <pc:chgData name="Liam Greenaway" userId="c706b77f-c5cf-4f95-aa99-ddd5c18db2ba" providerId="ADAL" clId="{CD29965E-20E4-4A5E-829B-8DEE0A5499D5}" dt="2026-04-09T00:40:35.274" v="116"/>
      <pc:docMkLst>
        <pc:docMk/>
      </pc:docMkLst>
      <pc:sldChg chg="modSp mod">
        <pc:chgData name="Liam Greenaway" userId="c706b77f-c5cf-4f95-aa99-ddd5c18db2ba" providerId="ADAL" clId="{CD29965E-20E4-4A5E-829B-8DEE0A5499D5}" dt="2026-04-09T00:38:34.026" v="70"/>
        <pc:sldMkLst>
          <pc:docMk/>
          <pc:sldMk cId="516285872" sldId="256"/>
        </pc:sldMkLst>
        <pc:spChg chg="mod">
          <ac:chgData name="Liam Greenaway" userId="c706b77f-c5cf-4f95-aa99-ddd5c18db2ba" providerId="ADAL" clId="{CD29965E-20E4-4A5E-829B-8DEE0A5499D5}" dt="2026-04-09T00:38:06.513" v="48"/>
          <ac:spMkLst>
            <pc:docMk/>
            <pc:sldMk cId="516285872" sldId="256"/>
            <ac:spMk id="9" creationId="{EFCCA978-7A76-9EFA-ADF0-1DCE7A0F6CB4}"/>
          </ac:spMkLst>
        </pc:spChg>
        <pc:spChg chg="mod">
          <ac:chgData name="Liam Greenaway" userId="c706b77f-c5cf-4f95-aa99-ddd5c18db2ba" providerId="ADAL" clId="{CD29965E-20E4-4A5E-829B-8DEE0A5499D5}" dt="2026-04-09T00:38:24.945" v="65"/>
          <ac:spMkLst>
            <pc:docMk/>
            <pc:sldMk cId="516285872" sldId="256"/>
            <ac:spMk id="14" creationId="{8E9A4031-504A-4CAA-246E-886C1AA6DE41}"/>
          </ac:spMkLst>
        </pc:spChg>
        <pc:spChg chg="mod">
          <ac:chgData name="Liam Greenaway" userId="c706b77f-c5cf-4f95-aa99-ddd5c18db2ba" providerId="ADAL" clId="{CD29965E-20E4-4A5E-829B-8DEE0A5499D5}" dt="2026-04-09T00:36:33.025" v="2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Liam Greenaway" userId="c706b77f-c5cf-4f95-aa99-ddd5c18db2ba" providerId="ADAL" clId="{CD29965E-20E4-4A5E-829B-8DEE0A5499D5}" dt="2026-04-09T00:36:33.553" v="3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Liam Greenaway" userId="c706b77f-c5cf-4f95-aa99-ddd5c18db2ba" providerId="ADAL" clId="{CD29965E-20E4-4A5E-829B-8DEE0A5499D5}" dt="2026-04-09T00:36:34.008" v="4" actId="962"/>
          <ac:spMkLst>
            <pc:docMk/>
            <pc:sldMk cId="516285872" sldId="256"/>
            <ac:spMk id="19" creationId="{C9822B18-5CFC-755F-7795-7E886F774CA9}"/>
          </ac:spMkLst>
        </pc:spChg>
        <pc:spChg chg="mod">
          <ac:chgData name="Liam Greenaway" userId="c706b77f-c5cf-4f95-aa99-ddd5c18db2ba" providerId="ADAL" clId="{CD29965E-20E4-4A5E-829B-8DEE0A5499D5}" dt="2026-04-09T00:37:54.586" v="32"/>
          <ac:spMkLst>
            <pc:docMk/>
            <pc:sldMk cId="516285872" sldId="256"/>
            <ac:spMk id="21" creationId="{DB42F69D-660C-0571-DC24-94A3CF80203D}"/>
          </ac:spMkLst>
        </pc:spChg>
        <pc:spChg chg="mod">
          <ac:chgData name="Liam Greenaway" userId="c706b77f-c5cf-4f95-aa99-ddd5c18db2ba" providerId="ADAL" clId="{CD29965E-20E4-4A5E-829B-8DEE0A5499D5}" dt="2026-04-09T00:36:35.021" v="5" actId="962"/>
          <ac:spMkLst>
            <pc:docMk/>
            <pc:sldMk cId="516285872" sldId="256"/>
            <ac:spMk id="25" creationId="{75376F4C-D7D9-7639-69AF-EF18DF39ED21}"/>
          </ac:spMkLst>
        </pc:spChg>
        <pc:spChg chg="mod">
          <ac:chgData name="Liam Greenaway" userId="c706b77f-c5cf-4f95-aa99-ddd5c18db2ba" providerId="ADAL" clId="{CD29965E-20E4-4A5E-829B-8DEE0A5499D5}" dt="2026-04-09T00:38:34.026" v="70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Liam Greenaway" userId="c706b77f-c5cf-4f95-aa99-ddd5c18db2ba" providerId="ADAL" clId="{CD29965E-20E4-4A5E-829B-8DEE0A5499D5}" dt="2026-04-09T00:36:35.592" v="6" actId="962"/>
          <ac:spMkLst>
            <pc:docMk/>
            <pc:sldMk cId="516285872" sldId="256"/>
            <ac:spMk id="28" creationId="{CA136428-351A-9F6C-039A-5B1DEFE2C21B}"/>
          </ac:spMkLst>
        </pc:spChg>
        <pc:graphicFrameChg chg="mod modGraphic">
          <ac:chgData name="Liam Greenaway" userId="c706b77f-c5cf-4f95-aa99-ddd5c18db2ba" providerId="ADAL" clId="{CD29965E-20E4-4A5E-829B-8DEE0A5499D5}" dt="2026-04-09T00:38:06.513" v="48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Liam Greenaway" userId="c706b77f-c5cf-4f95-aa99-ddd5c18db2ba" providerId="ADAL" clId="{CD29965E-20E4-4A5E-829B-8DEE0A5499D5}" dt="2026-04-09T00:36:28.461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Liam Greenaway" userId="c706b77f-c5cf-4f95-aa99-ddd5c18db2ba" providerId="ADAL" clId="{CD29965E-20E4-4A5E-829B-8DEE0A5499D5}" dt="2026-04-09T00:36:40.793" v="11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Liam Greenaway" userId="c706b77f-c5cf-4f95-aa99-ddd5c18db2ba" providerId="ADAL" clId="{CD29965E-20E4-4A5E-829B-8DEE0A5499D5}" dt="2026-04-09T00:38:11.092" v="49" actId="962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Liam Greenaway" userId="c706b77f-c5cf-4f95-aa99-ddd5c18db2ba" providerId="ADAL" clId="{CD29965E-20E4-4A5E-829B-8DEE0A5499D5}" dt="2026-04-09T00:36:36.541" v="7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Liam Greenaway" userId="c706b77f-c5cf-4f95-aa99-ddd5c18db2ba" providerId="ADAL" clId="{CD29965E-20E4-4A5E-829B-8DEE0A5499D5}" dt="2026-04-09T00:36:37.068" v="8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Liam Greenaway" userId="c706b77f-c5cf-4f95-aa99-ddd5c18db2ba" providerId="ADAL" clId="{CD29965E-20E4-4A5E-829B-8DEE0A5499D5}" dt="2026-04-09T00:36:37.891" v="9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Liam Greenaway" userId="c706b77f-c5cf-4f95-aa99-ddd5c18db2ba" providerId="ADAL" clId="{CD29965E-20E4-4A5E-829B-8DEE0A5499D5}" dt="2026-04-09T00:36:38.417" v="10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Liam Greenaway" userId="c706b77f-c5cf-4f95-aa99-ddd5c18db2ba" providerId="ADAL" clId="{CD29965E-20E4-4A5E-829B-8DEE0A5499D5}" dt="2026-04-09T00:38:11.786" v="50" actId="962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Liam Greenaway" userId="c706b77f-c5cf-4f95-aa99-ddd5c18db2ba" providerId="ADAL" clId="{CD29965E-20E4-4A5E-829B-8DEE0A5499D5}" dt="2026-04-09T00:38:13.515" v="51" actId="962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Liam Greenaway" userId="c706b77f-c5cf-4f95-aa99-ddd5c18db2ba" providerId="ADAL" clId="{CD29965E-20E4-4A5E-829B-8DEE0A5499D5}" dt="2026-04-09T00:36:30.212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Liam Greenaway" userId="c706b77f-c5cf-4f95-aa99-ddd5c18db2ba" providerId="ADAL" clId="{CD29965E-20E4-4A5E-829B-8DEE0A5499D5}" dt="2026-04-09T00:36:41.760" v="12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Liam Greenaway" userId="c706b77f-c5cf-4f95-aa99-ddd5c18db2ba" providerId="ADAL" clId="{CD29965E-20E4-4A5E-829B-8DEE0A5499D5}" dt="2026-04-09T00:40:35.274" v="116"/>
        <pc:sldMkLst>
          <pc:docMk/>
          <pc:sldMk cId="3242740232" sldId="257"/>
        </pc:sldMkLst>
        <pc:spChg chg="ord">
          <ac:chgData name="Liam Greenaway" userId="c706b77f-c5cf-4f95-aa99-ddd5c18db2ba" providerId="ADAL" clId="{CD29965E-20E4-4A5E-829B-8DEE0A5499D5}" dt="2026-04-09T00:40:29.298" v="109"/>
          <ac:spMkLst>
            <pc:docMk/>
            <pc:sldMk cId="3242740232" sldId="257"/>
            <ac:spMk id="34" creationId="{DC2A3BB1-05C5-A6CC-EC97-F2AAD4AB7BF3}"/>
          </ac:spMkLst>
        </pc:spChg>
        <pc:spChg chg="ord">
          <ac:chgData name="Liam Greenaway" userId="c706b77f-c5cf-4f95-aa99-ddd5c18db2ba" providerId="ADAL" clId="{CD29965E-20E4-4A5E-829B-8DEE0A5499D5}" dt="2026-04-09T00:40:19.890" v="107"/>
          <ac:spMkLst>
            <pc:docMk/>
            <pc:sldMk cId="3242740232" sldId="257"/>
            <ac:spMk id="35" creationId="{9DEE1BF9-DBE8-C502-E329-5E425C33E2B9}"/>
          </ac:spMkLst>
        </pc:spChg>
        <pc:spChg chg="mod">
          <ac:chgData name="Liam Greenaway" userId="c706b77f-c5cf-4f95-aa99-ddd5c18db2ba" providerId="ADAL" clId="{CD29965E-20E4-4A5E-829B-8DEE0A5499D5}" dt="2026-04-09T00:38:42.958" v="71" actId="962"/>
          <ac:spMkLst>
            <pc:docMk/>
            <pc:sldMk cId="3242740232" sldId="257"/>
            <ac:spMk id="36" creationId="{E54041F9-9654-A0D5-24D1-67F809814FA3}"/>
          </ac:spMkLst>
        </pc:spChg>
        <pc:spChg chg="mod ord">
          <ac:chgData name="Liam Greenaway" userId="c706b77f-c5cf-4f95-aa99-ddd5c18db2ba" providerId="ADAL" clId="{CD29965E-20E4-4A5E-829B-8DEE0A5499D5}" dt="2026-04-09T00:40:03.946" v="104"/>
          <ac:spMkLst>
            <pc:docMk/>
            <pc:sldMk cId="3242740232" sldId="257"/>
            <ac:spMk id="1050" creationId="{95F62D5A-A07D-263C-5000-EE7ED1E1AFB8}"/>
          </ac:spMkLst>
        </pc:spChg>
        <pc:grpChg chg="mod">
          <ac:chgData name="Liam Greenaway" userId="c706b77f-c5cf-4f95-aa99-ddd5c18db2ba" providerId="ADAL" clId="{CD29965E-20E4-4A5E-829B-8DEE0A5499D5}" dt="2026-04-09T00:40:35.274" v="116"/>
          <ac:grpSpMkLst>
            <pc:docMk/>
            <pc:sldMk cId="3242740232" sldId="257"/>
            <ac:grpSpMk id="1054" creationId="{6FE48963-7F6E-219C-0218-BB13572CAE6A}"/>
          </ac:grpSpMkLst>
        </pc:grpChg>
        <pc:picChg chg="mod">
          <ac:chgData name="Liam Greenaway" userId="c706b77f-c5cf-4f95-aa99-ddd5c18db2ba" providerId="ADAL" clId="{CD29965E-20E4-4A5E-829B-8DEE0A5499D5}" dt="2026-04-09T00:39:47.344" v="90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Liam Greenaway" userId="c706b77f-c5cf-4f95-aa99-ddd5c18db2ba" providerId="ADAL" clId="{CD29965E-20E4-4A5E-829B-8DEE0A5499D5}" dt="2026-04-09T00:39:48.114" v="91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Liam Greenaway" userId="c706b77f-c5cf-4f95-aa99-ddd5c18db2ba" providerId="ADAL" clId="{CD29965E-20E4-4A5E-829B-8DEE0A5499D5}" dt="2026-04-09T00:39:37.658" v="87" actId="962"/>
          <ac:picMkLst>
            <pc:docMk/>
            <pc:sldMk cId="3242740232" sldId="257"/>
            <ac:picMk id="21" creationId="{81F5EAD8-A1BE-7B54-7C59-0E7858D8A299}"/>
          </ac:picMkLst>
        </pc:picChg>
        <pc:picChg chg="mod">
          <ac:chgData name="Liam Greenaway" userId="c706b77f-c5cf-4f95-aa99-ddd5c18db2ba" providerId="ADAL" clId="{CD29965E-20E4-4A5E-829B-8DEE0A5499D5}" dt="2026-04-09T00:38:43.726" v="72" actId="962"/>
          <ac:picMkLst>
            <pc:docMk/>
            <pc:sldMk cId="3242740232" sldId="257"/>
            <ac:picMk id="29" creationId="{90F08DC9-3A07-CCF2-6BA7-16392B37F139}"/>
          </ac:picMkLst>
        </pc:picChg>
        <pc:picChg chg="mod">
          <ac:chgData name="Liam Greenaway" userId="c706b77f-c5cf-4f95-aa99-ddd5c18db2ba" providerId="ADAL" clId="{CD29965E-20E4-4A5E-829B-8DEE0A5499D5}" dt="2026-04-09T00:38:44.191" v="73" actId="962"/>
          <ac:picMkLst>
            <pc:docMk/>
            <pc:sldMk cId="3242740232" sldId="257"/>
            <ac:picMk id="32" creationId="{62866F52-0A32-A459-DB1C-65CABA9C6537}"/>
          </ac:picMkLst>
        </pc:picChg>
        <pc:picChg chg="mod">
          <ac:chgData name="Liam Greenaway" userId="c706b77f-c5cf-4f95-aa99-ddd5c18db2ba" providerId="ADAL" clId="{CD29965E-20E4-4A5E-829B-8DEE0A5499D5}" dt="2026-04-09T00:38:56.027" v="74" actId="962"/>
          <ac:picMkLst>
            <pc:docMk/>
            <pc:sldMk cId="3242740232" sldId="257"/>
            <ac:picMk id="33" creationId="{BE314B30-12AD-01C9-0D40-DBBA885BC6B4}"/>
          </ac:picMkLst>
        </pc:picChg>
        <pc:picChg chg="mod">
          <ac:chgData name="Liam Greenaway" userId="c706b77f-c5cf-4f95-aa99-ddd5c18db2ba" providerId="ADAL" clId="{CD29965E-20E4-4A5E-829B-8DEE0A5499D5}" dt="2026-04-09T00:39:23.230" v="83" actId="962"/>
          <ac:picMkLst>
            <pc:docMk/>
            <pc:sldMk cId="3242740232" sldId="257"/>
            <ac:picMk id="1046" creationId="{FA0D6484-D64E-F21E-D62F-9FA3DCDC0900}"/>
          </ac:picMkLst>
        </pc:picChg>
        <pc:picChg chg="mod">
          <ac:chgData name="Liam Greenaway" userId="c706b77f-c5cf-4f95-aa99-ddd5c18db2ba" providerId="ADAL" clId="{CD29965E-20E4-4A5E-829B-8DEE0A5499D5}" dt="2026-04-09T00:39:23.890" v="84" actId="962"/>
          <ac:picMkLst>
            <pc:docMk/>
            <pc:sldMk cId="3242740232" sldId="257"/>
            <ac:picMk id="1047" creationId="{71BA7293-D5E9-EEA6-7442-378F43E2B188}"/>
          </ac:picMkLst>
        </pc:picChg>
        <pc:picChg chg="mod">
          <ac:chgData name="Liam Greenaway" userId="c706b77f-c5cf-4f95-aa99-ddd5c18db2ba" providerId="ADAL" clId="{CD29965E-20E4-4A5E-829B-8DEE0A5499D5}" dt="2026-04-09T00:39:24.525" v="85" actId="962"/>
          <ac:picMkLst>
            <pc:docMk/>
            <pc:sldMk cId="3242740232" sldId="257"/>
            <ac:picMk id="1051" creationId="{005A4825-00B9-DA05-7428-AECDD5D38318}"/>
          </ac:picMkLst>
        </pc:picChg>
        <pc:picChg chg="mod">
          <ac:chgData name="Liam Greenaway" userId="c706b77f-c5cf-4f95-aa99-ddd5c18db2ba" providerId="ADAL" clId="{CD29965E-20E4-4A5E-829B-8DEE0A5499D5}" dt="2026-04-09T00:39:45.792" v="89" actId="962"/>
          <ac:picMkLst>
            <pc:docMk/>
            <pc:sldMk cId="3242740232" sldId="257"/>
            <ac:picMk id="1053" creationId="{C4959160-C3DD-737B-B32E-3784B9D35162}"/>
          </ac:picMkLst>
        </pc:picChg>
        <pc:cxnChg chg="mod">
          <ac:chgData name="Liam Greenaway" userId="c706b77f-c5cf-4f95-aa99-ddd5c18db2ba" providerId="ADAL" clId="{CD29965E-20E4-4A5E-829B-8DEE0A5499D5}" dt="2026-04-09T00:39:49.268" v="92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7E19B8-8979-1DA9-E377-D5B5C0BF83E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088063" y="9385300"/>
            <a:ext cx="6540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upport.google.com/android/?hl=en&amp;sjid=3787681475114683036-NC#topic=7313011" TargetMode="External"/><Relationship Id="rId3" Type="http://schemas.openxmlformats.org/officeDocument/2006/relationships/image" Target="../media/image9.png"/><Relationship Id="rId7" Type="http://schemas.openxmlformats.org/officeDocument/2006/relationships/hyperlink" Target="https://support.apple.com/en-au/guide/iphone/welcome/ios" TargetMode="Externa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.png"/><Relationship Id="rId5" Type="http://schemas.openxmlformats.org/officeDocument/2006/relationships/image" Target="../media/image11.png"/><Relationship Id="rId10" Type="http://schemas.openxmlformats.org/officeDocument/2006/relationships/image" Target="../media/image14.png"/><Relationship Id="rId4" Type="http://schemas.openxmlformats.org/officeDocument/2006/relationships/image" Target="../media/image10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02875"/>
            <a:ext cx="10881360" cy="902069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老年人科技通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zh-CN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课题 </a:t>
            </a:r>
            <a:r>
              <a:rPr lang="en-US" altLang="zh-CN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1</a:t>
            </a:r>
            <a:r>
              <a:rPr lang="zh-CN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：了解您的智能手机</a:t>
            </a:r>
            <a:endParaRPr lang="en-AU" sz="3200" b="1" dirty="0"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9318" y="1542578"/>
            <a:ext cx="6483381" cy="164660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我可以：</a:t>
            </a:r>
            <a:endParaRPr lang="en-AU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解释什么是智能手机，并列举它的常见功能。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识别主要的实体部件（屏幕、按键、充电接口、摄像头）。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打开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关闭手机并解锁手机。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浏览主屏幕，打开应用程序，找到“设置”，“信息”和“联系人”。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根据我的需要调整基本设置，如屏幕亮度、字体大小和音量。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36017" y="3587851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关键要点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我今天的主要收获是：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813687" y="3587851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支持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我可以通过以下渠道获得帮助：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D9F1F963-FDA6-C9B7-37DC-5F9F1FAA0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5240" y="7067365"/>
            <a:ext cx="2145324" cy="1982513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388DBB9D-91A2-3502-8D20-32F463636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36340" y="7067365"/>
            <a:ext cx="2145324" cy="1982513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C9822B18-5CFC-755F-7795-7E886F77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87440" y="7067365"/>
            <a:ext cx="2145324" cy="1982513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75376F4C-D7D9-7639-69AF-EF18DF39E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2910" y="4278592"/>
            <a:ext cx="2369854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A136428-351A-9F6C-039A-5B1DEFE2C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5240" y="4278592"/>
            <a:ext cx="3663630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166" y="1504278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498" y="5900470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3941" y="3626815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301" y="3592792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2287" y="6729330"/>
            <a:ext cx="714580" cy="687844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88854" y="5962338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我的计划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在接下来的一周里，我将会：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15808" y="6716730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372971" y="6729330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66492" y="6716730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824487" y="6729330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18008" y="6716730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我的笔记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690577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E54041F9-9654-A0D5-24D1-67F80981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8343" y="4081400"/>
            <a:ext cx="2701551" cy="4011406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0F08DC9-3A07-CCF2-6BA7-16392B37F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497" y="1522333"/>
            <a:ext cx="698500" cy="673100"/>
          </a:xfrm>
          <a:prstGeom prst="rect">
            <a:avLst/>
          </a:prstGeom>
        </p:spPr>
      </p:pic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老年人科技通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课题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1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：了解您的智能手机</a:t>
            </a:r>
            <a:endParaRPr kumimoji="0" lang="en-A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elstra Display" panose="020B0504040000000004" pitchFamily="34" charset="77"/>
              <a:ea typeface="Telstra Display" panose="020B0504040000000004" pitchFamily="34" charset="77"/>
              <a:cs typeface="+mj-cs"/>
            </a:endParaRP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1" y="1553163"/>
            <a:ext cx="3240000" cy="7248138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什么是智能手机？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智能手机有许多类型。它们都很相似，但又略有不同。智能手机有不同的品牌（比如苹果、三星、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LG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、摩托罗拉、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Pixel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、小米），并且每个品牌也有不同的型号（例如 苹果 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14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15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16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）。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智能手机有两种操作系统：苹果手机使用 苹果 </a:t>
            </a:r>
            <a:r>
              <a:rPr lang="en-US" altLang="zh-CN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iOS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，其他的厂商使用谷歌 </a:t>
            </a:r>
            <a:r>
              <a:rPr lang="en-US" altLang="zh-CN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Android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安卓</a:t>
            </a:r>
            <a:r>
              <a:rPr lang="en-AU" altLang="zh-CN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。然而，即使两部手机运行同样的操作系统，并不意味着它们完全相同。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使用您的智能手机来：</a:t>
            </a:r>
            <a:endParaRPr lang="en-US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zh-CN" altLang="en-US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打电话</a:t>
            </a:r>
          </a:p>
          <a:p>
            <a:pPr marL="457200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发信息</a:t>
            </a:r>
          </a:p>
          <a:p>
            <a:pPr marL="457200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发邮件</a:t>
            </a:r>
          </a:p>
          <a:p>
            <a:pPr marL="457200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Facetime/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视频通话</a:t>
            </a:r>
          </a:p>
          <a:p>
            <a:pPr marL="457200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拍照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录像</a:t>
            </a:r>
          </a:p>
          <a:p>
            <a:pPr marL="457200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上网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主要部件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大多数智能手机都有这些部件：</a:t>
            </a: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前置摄像头</a:t>
            </a: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侧边按钮</a:t>
            </a: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充电口</a:t>
            </a: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SIM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卡槽</a:t>
            </a: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音量按钮</a:t>
            </a: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铃声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静音开关</a:t>
            </a: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后置摄像头</a:t>
            </a: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闪光灯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DEE1BF9-DBE8-C502-E329-5E425C33E2B9}"/>
              </a:ext>
            </a:extLst>
          </p:cNvPr>
          <p:cNvSpPr txBox="1"/>
          <p:nvPr/>
        </p:nvSpPr>
        <p:spPr>
          <a:xfrm>
            <a:off x="2870301" y="4182758"/>
            <a:ext cx="3502882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1850" lvl="1" indent="-1714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使用应用程序 </a:t>
            </a:r>
          </a:p>
          <a:p>
            <a:pPr marL="401850" lvl="1" indent="-1714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设置闹钟</a:t>
            </a:r>
          </a:p>
          <a:p>
            <a:pPr marL="401850" lvl="1" indent="-1714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查看天气</a:t>
            </a:r>
          </a:p>
          <a:p>
            <a:pPr marL="401850" lvl="1" indent="-1714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使用计算器</a:t>
            </a:r>
          </a:p>
          <a:p>
            <a:pPr marL="401850" lvl="1" indent="-1714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使用日历安排日程</a:t>
            </a:r>
          </a:p>
          <a:p>
            <a:pPr marL="401850" lvl="1" indent="-17145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GPS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导航</a:t>
            </a:r>
          </a:p>
        </p:txBody>
      </p:sp>
      <p:grpSp>
        <p:nvGrpSpPr>
          <p:cNvPr id="1054" name="Group 1053" descr="Labelled diagram of phone">
            <a:extLst>
              <a:ext uri="{FF2B5EF4-FFF2-40B4-BE49-F238E27FC236}">
                <a16:creationId xmlns:a16="http://schemas.microsoft.com/office/drawing/2014/main" id="{6FE48963-7F6E-219C-0218-BB13572CAE6A}"/>
              </a:ext>
            </a:extLst>
          </p:cNvPr>
          <p:cNvGrpSpPr/>
          <p:nvPr/>
        </p:nvGrpSpPr>
        <p:grpSpPr>
          <a:xfrm>
            <a:off x="2850414" y="6929208"/>
            <a:ext cx="2646909" cy="2336339"/>
            <a:chOff x="2990568" y="6878137"/>
            <a:chExt cx="3046497" cy="2689042"/>
          </a:xfrm>
        </p:grpSpPr>
        <p:grpSp>
          <p:nvGrpSpPr>
            <p:cNvPr id="1029" name="Group 1028">
              <a:extLst>
                <a:ext uri="{FF2B5EF4-FFF2-40B4-BE49-F238E27FC236}">
                  <a16:creationId xmlns:a16="http://schemas.microsoft.com/office/drawing/2014/main" id="{2602F32E-73D0-C36E-6148-C000E7C0913A}"/>
                </a:ext>
              </a:extLst>
            </p:cNvPr>
            <p:cNvGrpSpPr/>
            <p:nvPr/>
          </p:nvGrpSpPr>
          <p:grpSpPr>
            <a:xfrm>
              <a:off x="3368216" y="7100088"/>
              <a:ext cx="2668849" cy="2228290"/>
              <a:chOff x="1686144" y="7247918"/>
              <a:chExt cx="2668849" cy="2228290"/>
            </a:xfrm>
          </p:grpSpPr>
          <p:pic>
            <p:nvPicPr>
              <p:cNvPr id="1028" name="Picture 4" descr="Generated image">
                <a:extLst>
                  <a:ext uri="{FF2B5EF4-FFF2-40B4-BE49-F238E27FC236}">
                    <a16:creationId xmlns:a16="http://schemas.microsoft.com/office/drawing/2014/main" id="{FEF9B379-AB6C-EDDD-5F0F-DEA9BC8EBDB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8135" t="5948" r="11850" b="6366"/>
              <a:stretch>
                <a:fillRect/>
              </a:stretch>
            </p:blipFill>
            <p:spPr bwMode="auto">
              <a:xfrm>
                <a:off x="1686144" y="7247918"/>
                <a:ext cx="2668849" cy="222829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27" name="Oval 1026">
                <a:extLst>
                  <a:ext uri="{FF2B5EF4-FFF2-40B4-BE49-F238E27FC236}">
                    <a16:creationId xmlns:a16="http://schemas.microsoft.com/office/drawing/2014/main" id="{7ABAE798-D06C-7B2A-55F7-AD1FC1C494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036768" y="7358114"/>
                <a:ext cx="36000" cy="36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100"/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4223016F-9D35-D4DD-14C2-0C4EBE5C9789}"/>
                </a:ext>
              </a:extLst>
            </p:cNvPr>
            <p:cNvGrpSpPr/>
            <p:nvPr/>
          </p:nvGrpSpPr>
          <p:grpSpPr>
            <a:xfrm>
              <a:off x="3611031" y="6878137"/>
              <a:ext cx="249162" cy="317243"/>
              <a:chOff x="2597077" y="7078651"/>
              <a:chExt cx="249162" cy="317243"/>
            </a:xfrm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9688892C-CB35-7982-EA12-AB966BF5D50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597077" y="7078651"/>
                <a:ext cx="249162" cy="24916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1</a:t>
                </a:r>
              </a:p>
            </p:txBody>
          </p: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D680AD7C-C01F-0BF2-6A68-EE53D8F748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22886" y="7301030"/>
                <a:ext cx="0" cy="9486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1DD324F-291E-7751-8415-20CE7982ABB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29516" y="6878138"/>
              <a:ext cx="249162" cy="24916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b="1" dirty="0">
                  <a:latin typeface="Telstra Display" panose="020B0504040000000004" pitchFamily="34" charset="77"/>
                  <a:ea typeface="Telstra Display" panose="020B0504040000000004" pitchFamily="34" charset="77"/>
                </a:rPr>
                <a:t>8</a:t>
              </a:r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C9ECB6C-1BC9-6E1D-FBA1-55AF684B10A3}"/>
                </a:ext>
              </a:extLst>
            </p:cNvPr>
            <p:cNvCxnSpPr>
              <a:cxnSpLocks/>
              <a:stCxn id="43" idx="4"/>
            </p:cNvCxnSpPr>
            <p:nvPr/>
          </p:nvCxnSpPr>
          <p:spPr>
            <a:xfrm>
              <a:off x="5254098" y="7127300"/>
              <a:ext cx="0" cy="11898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A97EEE02-0BA0-96A5-FED5-D620A72371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3557" y="6882306"/>
              <a:ext cx="249162" cy="24916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b="1" dirty="0">
                  <a:latin typeface="Telstra Display" panose="020B0504040000000004" pitchFamily="34" charset="77"/>
                  <a:ea typeface="Telstra Display" panose="020B0504040000000004" pitchFamily="34" charset="77"/>
                </a:rPr>
                <a:t>7</a:t>
              </a:r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E722A734-1284-8E79-7FAF-461E72040E3B}"/>
                </a:ext>
              </a:extLst>
            </p:cNvPr>
            <p:cNvCxnSpPr>
              <a:cxnSpLocks/>
              <a:stCxn id="45" idx="4"/>
            </p:cNvCxnSpPr>
            <p:nvPr/>
          </p:nvCxnSpPr>
          <p:spPr>
            <a:xfrm>
              <a:off x="4798139" y="7131468"/>
              <a:ext cx="4335" cy="3955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04E41BE0-BADA-3CD1-1755-0E2619FD1184}"/>
                </a:ext>
              </a:extLst>
            </p:cNvPr>
            <p:cNvGrpSpPr/>
            <p:nvPr/>
          </p:nvGrpSpPr>
          <p:grpSpPr>
            <a:xfrm>
              <a:off x="4383996" y="7706817"/>
              <a:ext cx="304759" cy="249162"/>
              <a:chOff x="3733181" y="7561090"/>
              <a:chExt cx="304759" cy="249162"/>
            </a:xfrm>
          </p:grpSpPr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F7EE4D9C-1BB8-0877-2F76-67C79E71E6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788778" y="7561090"/>
                <a:ext cx="249162" cy="24916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2</a:t>
                </a:r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E0330792-6E6A-6A2A-41C0-115685D3DDE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733181" y="7702250"/>
                <a:ext cx="93629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FF863C1-8156-8DB0-7042-6E02E62CC297}"/>
                </a:ext>
              </a:extLst>
            </p:cNvPr>
            <p:cNvGrpSpPr/>
            <p:nvPr/>
          </p:nvGrpSpPr>
          <p:grpSpPr>
            <a:xfrm flipH="1">
              <a:off x="2992233" y="7401080"/>
              <a:ext cx="370013" cy="249162"/>
              <a:chOff x="3885581" y="7707660"/>
              <a:chExt cx="370013" cy="249162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B3430A94-0D79-5FAF-4DBD-85C91FEC40D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006432" y="7707660"/>
                <a:ext cx="249162" cy="24916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6</a:t>
                </a:r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450413DE-3D0A-63E4-5B33-C8601E1E57B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885581" y="7854650"/>
                <a:ext cx="14400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05553737-4871-D74E-005C-DAFAD0858DA0}"/>
                </a:ext>
              </a:extLst>
            </p:cNvPr>
            <p:cNvGrpSpPr/>
            <p:nvPr/>
          </p:nvGrpSpPr>
          <p:grpSpPr>
            <a:xfrm flipH="1">
              <a:off x="2998021" y="7713862"/>
              <a:ext cx="358437" cy="249148"/>
              <a:chOff x="3885581" y="7713614"/>
              <a:chExt cx="358437" cy="249148"/>
            </a:xfrm>
          </p:grpSpPr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4BE062A6-2FAE-36FC-DE3A-743F1D162C6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94856" y="7713614"/>
                <a:ext cx="249162" cy="249148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5</a:t>
                </a:r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7F2E54DE-937F-FA2F-9E90-9AEE5442E2C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885581" y="7854650"/>
                <a:ext cx="14400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69D4FE34-E5D6-7F2B-DC50-F22FCCE24FD4}"/>
                </a:ext>
              </a:extLst>
            </p:cNvPr>
            <p:cNvGrpSpPr/>
            <p:nvPr/>
          </p:nvGrpSpPr>
          <p:grpSpPr>
            <a:xfrm flipH="1">
              <a:off x="2990568" y="8151175"/>
              <a:ext cx="373344" cy="249162"/>
              <a:chOff x="3885581" y="7710908"/>
              <a:chExt cx="373344" cy="249162"/>
            </a:xfrm>
          </p:grpSpPr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4EF1DDFD-8C52-564E-1D3A-ED5A6EE4FB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009763" y="7710908"/>
                <a:ext cx="249162" cy="24916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4</a:t>
                </a:r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FD042F85-417B-3BDB-D219-5961ABFA968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885581" y="7854650"/>
                <a:ext cx="14400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27DCDF0-65F4-DE06-9880-65B747D53AC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802473" y="7526967"/>
              <a:ext cx="311334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Connector 1024">
              <a:extLst>
                <a:ext uri="{FF2B5EF4-FFF2-40B4-BE49-F238E27FC236}">
                  <a16:creationId xmlns:a16="http://schemas.microsoft.com/office/drawing/2014/main" id="{E33E7FEF-B9FF-2B51-8D93-D6F463E8DF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93420" y="7342817"/>
              <a:ext cx="1260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30" name="Group 1029">
              <a:extLst>
                <a:ext uri="{FF2B5EF4-FFF2-40B4-BE49-F238E27FC236}">
                  <a16:creationId xmlns:a16="http://schemas.microsoft.com/office/drawing/2014/main" id="{FB4DCC58-280E-9D25-371B-C6A9E3BB165A}"/>
                </a:ext>
              </a:extLst>
            </p:cNvPr>
            <p:cNvGrpSpPr/>
            <p:nvPr/>
          </p:nvGrpSpPr>
          <p:grpSpPr>
            <a:xfrm flipV="1">
              <a:off x="3753835" y="9280151"/>
              <a:ext cx="249162" cy="287028"/>
              <a:chOff x="2603259" y="7102063"/>
              <a:chExt cx="249162" cy="287028"/>
            </a:xfrm>
          </p:grpSpPr>
          <p:cxnSp>
            <p:nvCxnSpPr>
              <p:cNvPr id="1032" name="Straight Connector 1031">
                <a:extLst>
                  <a:ext uri="{FF2B5EF4-FFF2-40B4-BE49-F238E27FC236}">
                    <a16:creationId xmlns:a16="http://schemas.microsoft.com/office/drawing/2014/main" id="{E538ED8E-D497-39C6-C17E-FF6A14A01D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30264" y="7294227"/>
                <a:ext cx="0" cy="9486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1" name="Oval 1030">
                <a:extLst>
                  <a:ext uri="{FF2B5EF4-FFF2-40B4-BE49-F238E27FC236}">
                    <a16:creationId xmlns:a16="http://schemas.microsoft.com/office/drawing/2014/main" id="{DE923847-1F96-6B1D-AEF4-6CF806905732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0800000">
                <a:off x="2603259" y="7102063"/>
                <a:ext cx="249162" cy="24916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3</a:t>
                </a:r>
              </a:p>
            </p:txBody>
          </p:sp>
        </p:grp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2866F52-0A32-A459-DB1C-65CABA9C6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3304" y="1553073"/>
            <a:ext cx="736600" cy="6731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E314B30-12AD-01C9-0D40-DBBA885BC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53278" y="4348101"/>
            <a:ext cx="698500" cy="673100"/>
          </a:xfrm>
          <a:prstGeom prst="rect">
            <a:avLst/>
          </a:prstGeom>
        </p:spPr>
      </p:pic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436807" y="1556542"/>
            <a:ext cx="3240000" cy="5016758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开关手机及解锁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开关手机：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长按侧边按钮。开机后，手机会保持开启状态。当手机闲置时，会进入“休眠”状态（屏幕变黑），以节省电量。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解锁：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轻触按钮或屏幕唤醒手机。为了安全，手机会自动上锁，必须通过密码、指纹或面部识别进行解锁。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操作智能手机</a:t>
            </a: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轻击：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轻触屏幕选择项目。</a:t>
            </a: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轻击并按住：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将手指按在屏幕上以移动应用程序。</a:t>
            </a: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滚动：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手指上下滑动浏览内容。</a:t>
            </a: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擦动：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手指左右滑动翻页或切换屏幕。</a:t>
            </a: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缩放：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将两根手指放在屏幕上，向外张开或捏合来放大或缩小。</a:t>
            </a: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使用智能助手：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altLang="zh-CN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iOS </a:t>
            </a: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的 </a:t>
            </a:r>
            <a:r>
              <a:rPr lang="en-US" altLang="zh-CN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Siri</a:t>
            </a: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说“嘿 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Siri”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或长按侧边按钮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altLang="zh-CN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Android </a:t>
            </a: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的 </a:t>
            </a:r>
            <a:r>
              <a:rPr lang="en-US" altLang="zh-CN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Google </a:t>
            </a: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助手：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说“嘿 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Google”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或长按主屏按钮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BE97FE03-4894-80F2-FD9D-CB384765956C}"/>
              </a:ext>
            </a:extLst>
          </p:cNvPr>
          <p:cNvSpPr txBox="1">
            <a:spLocks/>
          </p:cNvSpPr>
          <p:nvPr/>
        </p:nvSpPr>
        <p:spPr>
          <a:xfrm>
            <a:off x="9566422" y="1508394"/>
            <a:ext cx="3240000" cy="1646605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调整设置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在“设置”中可以调整：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亮度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文字大小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音量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辅助功能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C2A3BB1-05C5-A6CC-EC97-F2AAD4AB7BF3}"/>
              </a:ext>
            </a:extLst>
          </p:cNvPr>
          <p:cNvSpPr txBox="1">
            <a:spLocks/>
          </p:cNvSpPr>
          <p:nvPr/>
        </p:nvSpPr>
        <p:spPr>
          <a:xfrm>
            <a:off x="9862072" y="4348101"/>
            <a:ext cx="2304106" cy="3262432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用户指南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使用相机扫描二维码，或点击链接。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苹果手机</a:t>
            </a:r>
            <a:endParaRPr lang="en-US" altLang="zh-CN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US" sz="1400" b="1" u="sng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iPhone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安卓手机</a:t>
            </a:r>
            <a:endParaRPr lang="en-US" altLang="zh-CN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US" sz="1400" b="1" u="sng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Android</a:t>
            </a:r>
            <a:endParaRPr lang="en-AU" sz="1400" b="1" u="sng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046" name="Picture 1045">
            <a:extLst>
              <a:ext uri="{FF2B5EF4-FFF2-40B4-BE49-F238E27FC236}">
                <a16:creationId xmlns:a16="http://schemas.microsoft.com/office/drawing/2014/main" id="{FA0D6484-D64E-F21E-D62F-9FA3DCDC09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459" y="6384947"/>
            <a:ext cx="698500" cy="673100"/>
          </a:xfrm>
          <a:prstGeom prst="rect">
            <a:avLst/>
          </a:prstGeom>
        </p:spPr>
      </p:pic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3304" y="4357233"/>
            <a:ext cx="736600" cy="673100"/>
          </a:xfrm>
          <a:prstGeom prst="rect">
            <a:avLst/>
          </a:prstGeom>
        </p:spPr>
      </p:pic>
      <p:pic>
        <p:nvPicPr>
          <p:cNvPr id="1051" name="Picture 1050">
            <a:extLst>
              <a:ext uri="{FF2B5EF4-FFF2-40B4-BE49-F238E27FC236}">
                <a16:creationId xmlns:a16="http://schemas.microsoft.com/office/drawing/2014/main" id="{005A4825-00B9-DA05-7428-AECDD5D383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3891" y="1508394"/>
            <a:ext cx="698500" cy="673100"/>
          </a:xfrm>
          <a:prstGeom prst="rect">
            <a:avLst/>
          </a:prstGeom>
        </p:spPr>
      </p:pic>
      <p:pic>
        <p:nvPicPr>
          <p:cNvPr id="21" name="Picture 20" descr="QR Code - iPhone">
            <a:extLst>
              <a:ext uri="{FF2B5EF4-FFF2-40B4-BE49-F238E27FC236}">
                <a16:creationId xmlns:a16="http://schemas.microsoft.com/office/drawing/2014/main" id="{81F5EAD8-A1BE-7B54-7C59-0E7858D8A29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983879" y="5323426"/>
            <a:ext cx="1080000" cy="1080000"/>
          </a:xfrm>
          <a:prstGeom prst="rect">
            <a:avLst/>
          </a:prstGeom>
        </p:spPr>
      </p:pic>
      <p:pic>
        <p:nvPicPr>
          <p:cNvPr id="1053" name="Picture 1052" descr="QR Code - Android">
            <a:extLst>
              <a:ext uri="{FF2B5EF4-FFF2-40B4-BE49-F238E27FC236}">
                <a16:creationId xmlns:a16="http://schemas.microsoft.com/office/drawing/2014/main" id="{C4959160-C3DD-737B-B32E-3784B9D3516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983879" y="6682918"/>
            <a:ext cx="1080000" cy="1080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AATUC-1823800632-107854</_dlc_DocId>
    <_dlc_DocIdUrl xmlns="2a7a03ce-2042-4c5f-90e9-1f29c56988a9">
      <Url>https://teamtelstra.sharepoint.com/sites/DigitalSystems/_layouts/15/DocIdRedir.aspx?ID=AATUC-1823800632-107854</Url>
      <Description>AATUC-1823800632-107854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98F8A6A-D6F1-42E5-96D9-22102C462F06}"/>
</file>

<file path=customXml/itemProps2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BDB436-53EB-425E-A8EC-3F5275692B76}">
  <ds:schemaRefs>
    <ds:schemaRef ds:uri="http://schemas.openxmlformats.org/package/2006/metadata/core-properties"/>
    <ds:schemaRef ds:uri="f6156fdc-1b67-4e65-a7eb-2d097edf2cd6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c7b56d83-7d92-4d5e-8552-dd44030ff6cf"/>
    <ds:schemaRef ds:uri="9c7b2f30-2231-41e0-b86a-1257079ed7b5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2439E25E-E362-4E93-AB9C-CBCF9939B486}"/>
</file>

<file path=docMetadata/LabelInfo.xml><?xml version="1.0" encoding="utf-8"?>
<clbl:labelList xmlns:clbl="http://schemas.microsoft.com/office/2020/mipLabelMetadata">
  <clbl:label id="{d06ca730-9605-454d-badc-655e7799c5a2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5877</TotalTime>
  <Words>803</Words>
  <Application>Microsoft Office PowerPoint</Application>
  <PresentationFormat>A3 Paper (297x420 mm)</PresentationFormat>
  <Paragraphs>86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Microsoft YaHei</vt:lpstr>
      <vt:lpstr>Aptos</vt:lpstr>
      <vt:lpstr>Aptos Display</vt:lpstr>
      <vt:lpstr>Arial</vt:lpstr>
      <vt:lpstr>Calibri</vt:lpstr>
      <vt:lpstr>Courier New</vt:lpstr>
      <vt:lpstr>Telstra Display</vt:lpstr>
      <vt:lpstr>Telstra Text</vt:lpstr>
      <vt:lpstr>Telstra Text Light</vt:lpstr>
      <vt:lpstr>Wingdings</vt:lpstr>
      <vt:lpstr>Office Theme</vt:lpstr>
      <vt:lpstr>老年人科技通 课题 1：了解您的智能手机</vt:lpstr>
      <vt:lpstr>老年人科技通 课题1：了解您的智能手机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Telstra Tech Savvy Seniors Module 1 Learning Canvas - Chinese Simplified</dc:title>
  <dc:creator>Telstra</dc:creator>
  <cp:keywords>Telstra, Tech Savvy Seniors,  Module 1,  Learning Canvas, Chinese Simplified</cp:keywords>
  <cp:lastModifiedBy>Liam Greenaway</cp:lastModifiedBy>
  <cp:revision>8</cp:revision>
  <dcterms:created xsi:type="dcterms:W3CDTF">2025-08-08T06:40:30Z</dcterms:created>
  <dcterms:modified xsi:type="dcterms:W3CDTF">2026-04-09T22:50:59Z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MediaServiceImageTags">
    <vt:lpwstr/>
  </property>
  <property fmtid="{D5CDD505-2E9C-101B-9397-08002B2CF9AE}" pid="4" name="ClassificationContentMarkingFooterLocations">
    <vt:lpwstr>Office Theme:8</vt:lpwstr>
  </property>
  <property fmtid="{D5CDD505-2E9C-101B-9397-08002B2CF9AE}" pid="5" name="ClassificationContentMarkingFooterText">
    <vt:lpwstr>Confidential</vt:lpwstr>
  </property>
  <property fmtid="{D5CDD505-2E9C-101B-9397-08002B2CF9AE}" pid="6" name="_dlc_DocIdItemGuid">
    <vt:lpwstr>d5627dc4-217b-497d-a8aa-49194e18540b</vt:lpwstr>
  </property>
</Properties>
</file>