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embeddedFontLst>
    <p:embeddedFont>
      <p:font typeface="Play" panose="020B0604020202020204" charset="0"/>
      <p:regular r:id="rId8"/>
      <p:bold r:id="rId9"/>
    </p:embeddedFont>
    <p:embeddedFont>
      <p:font typeface="Telstra Text" panose="020B0504040000000004" pitchFamily="34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02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46276C-331C-4764-A65A-201BCC5C4292}" v="20" dt="2026-04-09T00:52:00.505"/>
  </p1510:revLst>
</p1510:revInfo>
</file>

<file path=ppt/tableStyles.xml><?xml version="1.0" encoding="utf-8"?>
<a:tblStyleLst xmlns:a="http://schemas.openxmlformats.org/drawingml/2006/main" def="{555BBFEB-BEBF-4E4B-83C2-BC0D7D5C8157}">
  <a:tblStyle styleId="{555BBFEB-BEBF-4E4B-83C2-BC0D7D5C8157}" styleName="Table_0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63" d="100"/>
          <a:sy n="63" d="100"/>
        </p:scale>
        <p:origin x="558" y="2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18" Type="http://schemas.openxmlformats.org/officeDocument/2006/relationships/customXml" Target="../customXml/item4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m Greenaway" userId="c706b77f-c5cf-4f95-aa99-ddd5c18db2ba" providerId="ADAL" clId="{CD29965E-20E4-4A5E-829B-8DEE0A5499D5}"/>
    <pc:docChg chg="modSld">
      <pc:chgData name="Liam Greenaway" userId="c706b77f-c5cf-4f95-aa99-ddd5c18db2ba" providerId="ADAL" clId="{CD29965E-20E4-4A5E-829B-8DEE0A5499D5}" dt="2026-04-09T00:52:00.505" v="50" actId="13244"/>
      <pc:docMkLst>
        <pc:docMk/>
      </pc:docMkLst>
      <pc:sldChg chg="modSp mod">
        <pc:chgData name="Liam Greenaway" userId="c706b77f-c5cf-4f95-aa99-ddd5c18db2ba" providerId="ADAL" clId="{CD29965E-20E4-4A5E-829B-8DEE0A5499D5}" dt="2026-04-09T00:51:13.444" v="43" actId="13244"/>
        <pc:sldMkLst>
          <pc:docMk/>
          <pc:sldMk cId="0" sldId="256"/>
        </pc:sldMkLst>
        <pc:spChg chg="mod">
          <ac:chgData name="Liam Greenaway" userId="c706b77f-c5cf-4f95-aa99-ddd5c18db2ba" providerId="ADAL" clId="{CD29965E-20E4-4A5E-829B-8DEE0A5499D5}" dt="2026-04-09T00:50:38.306" v="35" actId="13244"/>
          <ac:spMkLst>
            <pc:docMk/>
            <pc:sldMk cId="0" sldId="256"/>
            <ac:spMk id="3" creationId="{B6C37C4C-355A-2584-B2E9-463C11B2DFC1}"/>
          </ac:spMkLst>
        </pc:spChg>
        <pc:spChg chg="mod">
          <ac:chgData name="Liam Greenaway" userId="c706b77f-c5cf-4f95-aa99-ddd5c18db2ba" providerId="ADAL" clId="{CD29965E-20E4-4A5E-829B-8DEE0A5499D5}" dt="2026-04-09T00:50:44.426" v="36" actId="13244"/>
          <ac:spMkLst>
            <pc:docMk/>
            <pc:sldMk cId="0" sldId="256"/>
            <ac:spMk id="93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50:56.243" v="38" actId="13244"/>
          <ac:spMkLst>
            <pc:docMk/>
            <pc:sldMk cId="0" sldId="256"/>
            <ac:spMk id="96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49:11.634" v="2" actId="962"/>
          <ac:spMkLst>
            <pc:docMk/>
            <pc:sldMk cId="0" sldId="256"/>
            <ac:spMk id="97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49:12.098" v="3" actId="962"/>
          <ac:spMkLst>
            <pc:docMk/>
            <pc:sldMk cId="0" sldId="256"/>
            <ac:spMk id="98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49:12.923" v="4" actId="962"/>
          <ac:spMkLst>
            <pc:docMk/>
            <pc:sldMk cId="0" sldId="256"/>
            <ac:spMk id="99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49:13.559" v="5" actId="962"/>
          <ac:spMkLst>
            <pc:docMk/>
            <pc:sldMk cId="0" sldId="256"/>
            <ac:spMk id="101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51:13.444" v="43" actId="13244"/>
          <ac:spMkLst>
            <pc:docMk/>
            <pc:sldMk cId="0" sldId="256"/>
            <ac:spMk id="102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49:14.030" v="6" actId="962"/>
          <ac:spMkLst>
            <pc:docMk/>
            <pc:sldMk cId="0" sldId="256"/>
            <ac:spMk id="103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51:01.333" v="40" actId="13244"/>
          <ac:spMkLst>
            <pc:docMk/>
            <pc:sldMk cId="0" sldId="256"/>
            <ac:spMk id="113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50:58.342" v="39" actId="13244"/>
          <ac:spMkLst>
            <pc:docMk/>
            <pc:sldMk cId="0" sldId="256"/>
            <ac:spMk id="115" creationId="{00000000-0000-0000-0000-000000000000}"/>
          </ac:spMkLst>
        </pc:spChg>
        <pc:graphicFrameChg chg="mod modGraphic">
          <ac:chgData name="Liam Greenaway" userId="c706b77f-c5cf-4f95-aa99-ddd5c18db2ba" providerId="ADAL" clId="{CD29965E-20E4-4A5E-829B-8DEE0A5499D5}" dt="2026-04-09T00:50:49.542" v="37" actId="13244"/>
          <ac:graphicFrameMkLst>
            <pc:docMk/>
            <pc:sldMk cId="0" sldId="256"/>
            <ac:graphicFrameMk id="95" creationId="{00000000-0000-0000-0000-000000000000}"/>
          </ac:graphicFrameMkLst>
        </pc:graphicFrameChg>
        <pc:picChg chg="mod">
          <ac:chgData name="Liam Greenaway" userId="c706b77f-c5cf-4f95-aa99-ddd5c18db2ba" providerId="ADAL" clId="{CD29965E-20E4-4A5E-829B-8DEE0A5499D5}" dt="2026-04-09T00:48:48.384" v="0" actId="962"/>
          <ac:picMkLst>
            <pc:docMk/>
            <pc:sldMk cId="0" sldId="256"/>
            <ac:picMk id="92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15.401" v="7" actId="962"/>
          <ac:picMkLst>
            <pc:docMk/>
            <pc:sldMk cId="0" sldId="256"/>
            <ac:picMk id="104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15.988" v="8" actId="962"/>
          <ac:picMkLst>
            <pc:docMk/>
            <pc:sldMk cId="0" sldId="256"/>
            <ac:picMk id="105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16.702" v="9" actId="962"/>
          <ac:picMkLst>
            <pc:docMk/>
            <pc:sldMk cId="0" sldId="256"/>
            <ac:picMk id="106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17.159" v="10" actId="962"/>
          <ac:picMkLst>
            <pc:docMk/>
            <pc:sldMk cId="0" sldId="256"/>
            <ac:picMk id="107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18.257" v="11" actId="962"/>
          <ac:picMkLst>
            <pc:docMk/>
            <pc:sldMk cId="0" sldId="256"/>
            <ac:picMk id="108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19.978" v="13" actId="962"/>
          <ac:picMkLst>
            <pc:docMk/>
            <pc:sldMk cId="0" sldId="256"/>
            <ac:picMk id="110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51:03.751" v="41" actId="13244"/>
          <ac:picMkLst>
            <pc:docMk/>
            <pc:sldMk cId="0" sldId="256"/>
            <ac:picMk id="112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51:05.824" v="42" actId="13244"/>
          <ac:picMkLst>
            <pc:docMk/>
            <pc:sldMk cId="0" sldId="256"/>
            <ac:picMk id="114" creationId="{00000000-0000-0000-0000-000000000000}"/>
          </ac:picMkLst>
        </pc:picChg>
        <pc:cxnChg chg="mod">
          <ac:chgData name="Liam Greenaway" userId="c706b77f-c5cf-4f95-aa99-ddd5c18db2ba" providerId="ADAL" clId="{CD29965E-20E4-4A5E-829B-8DEE0A5499D5}" dt="2026-04-09T00:49:10.495" v="1" actId="962"/>
          <ac:cxnSpMkLst>
            <pc:docMk/>
            <pc:sldMk cId="0" sldId="256"/>
            <ac:cxnSpMk id="94" creationId="{00000000-0000-0000-0000-000000000000}"/>
          </ac:cxnSpMkLst>
        </pc:cxnChg>
        <pc:cxnChg chg="mod">
          <ac:chgData name="Liam Greenaway" userId="c706b77f-c5cf-4f95-aa99-ddd5c18db2ba" providerId="ADAL" clId="{CD29965E-20E4-4A5E-829B-8DEE0A5499D5}" dt="2026-04-09T00:49:19.149" v="12" actId="962"/>
          <ac:cxnSpMkLst>
            <pc:docMk/>
            <pc:sldMk cId="0" sldId="256"/>
            <ac:cxnSpMk id="109" creationId="{00000000-0000-0000-0000-000000000000}"/>
          </ac:cxnSpMkLst>
        </pc:cxnChg>
      </pc:sldChg>
      <pc:sldChg chg="modSp mod">
        <pc:chgData name="Liam Greenaway" userId="c706b77f-c5cf-4f95-aa99-ddd5c18db2ba" providerId="ADAL" clId="{CD29965E-20E4-4A5E-829B-8DEE0A5499D5}" dt="2026-04-09T00:52:00.505" v="50" actId="13244"/>
        <pc:sldMkLst>
          <pc:docMk/>
          <pc:sldMk cId="0" sldId="257"/>
        </pc:sldMkLst>
        <pc:spChg chg="mod">
          <ac:chgData name="Liam Greenaway" userId="c706b77f-c5cf-4f95-aa99-ddd5c18db2ba" providerId="ADAL" clId="{CD29965E-20E4-4A5E-829B-8DEE0A5499D5}" dt="2026-04-09T00:49:23.589" v="16" actId="962"/>
          <ac:spMkLst>
            <pc:docMk/>
            <pc:sldMk cId="0" sldId="257"/>
            <ac:spMk id="121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51:44.918" v="45" actId="13244"/>
          <ac:spMkLst>
            <pc:docMk/>
            <pc:sldMk cId="0" sldId="257"/>
            <ac:spMk id="127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51:53.224" v="47" actId="13244"/>
          <ac:spMkLst>
            <pc:docMk/>
            <pc:sldMk cId="0" sldId="257"/>
            <ac:spMk id="128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51:55.040" v="48" actId="13244"/>
          <ac:spMkLst>
            <pc:docMk/>
            <pc:sldMk cId="0" sldId="257"/>
            <ac:spMk id="129" creationId="{00000000-0000-0000-0000-000000000000}"/>
          </ac:spMkLst>
        </pc:spChg>
        <pc:spChg chg="mod">
          <ac:chgData name="Liam Greenaway" userId="c706b77f-c5cf-4f95-aa99-ddd5c18db2ba" providerId="ADAL" clId="{CD29965E-20E4-4A5E-829B-8DEE0A5499D5}" dt="2026-04-09T00:51:37.059" v="44" actId="13244"/>
          <ac:spMkLst>
            <pc:docMk/>
            <pc:sldMk cId="0" sldId="257"/>
            <ac:spMk id="132" creationId="{00000000-0000-0000-0000-000000000000}"/>
          </ac:spMkLst>
        </pc:spChg>
        <pc:picChg chg="mod">
          <ac:chgData name="Liam Greenaway" userId="c706b77f-c5cf-4f95-aa99-ddd5c18db2ba" providerId="ADAL" clId="{CD29965E-20E4-4A5E-829B-8DEE0A5499D5}" dt="2026-04-09T00:49:24.479" v="17" actId="962"/>
          <ac:picMkLst>
            <pc:docMk/>
            <pc:sldMk cId="0" sldId="257"/>
            <ac:picMk id="122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24.995" v="18" actId="962"/>
          <ac:picMkLst>
            <pc:docMk/>
            <pc:sldMk cId="0" sldId="257"/>
            <ac:picMk id="124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25.596" v="19" actId="962"/>
          <ac:picMkLst>
            <pc:docMk/>
            <pc:sldMk cId="0" sldId="257"/>
            <ac:picMk id="125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26.219" v="20" actId="962"/>
          <ac:picMkLst>
            <pc:docMk/>
            <pc:sldMk cId="0" sldId="257"/>
            <ac:picMk id="130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26.730" v="21" actId="962"/>
          <ac:picMkLst>
            <pc:docMk/>
            <pc:sldMk cId="0" sldId="257"/>
            <ac:picMk id="131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28.248" v="22" actId="962"/>
          <ac:picMkLst>
            <pc:docMk/>
            <pc:sldMk cId="0" sldId="257"/>
            <ac:picMk id="133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51:58.689" v="49" actId="13244"/>
          <ac:picMkLst>
            <pc:docMk/>
            <pc:sldMk cId="0" sldId="257"/>
            <ac:picMk id="134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52:00.505" v="50" actId="13244"/>
          <ac:picMkLst>
            <pc:docMk/>
            <pc:sldMk cId="0" sldId="257"/>
            <ac:picMk id="135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48.959" v="27" actId="962"/>
          <ac:picMkLst>
            <pc:docMk/>
            <pc:sldMk cId="0" sldId="257"/>
            <ac:picMk id="136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49:50" v="28" actId="962"/>
          <ac:picMkLst>
            <pc:docMk/>
            <pc:sldMk cId="0" sldId="257"/>
            <ac:picMk id="137" creationId="{00000000-0000-0000-0000-000000000000}"/>
          </ac:picMkLst>
        </pc:picChg>
        <pc:picChg chg="mod">
          <ac:chgData name="Liam Greenaway" userId="c706b77f-c5cf-4f95-aa99-ddd5c18db2ba" providerId="ADAL" clId="{CD29965E-20E4-4A5E-829B-8DEE0A5499D5}" dt="2026-04-09T00:51:48.835" v="46" actId="13244"/>
          <ac:picMkLst>
            <pc:docMk/>
            <pc:sldMk cId="0" sldId="257"/>
            <ac:picMk id="138" creationId="{00000000-0000-0000-0000-000000000000}"/>
          </ac:picMkLst>
        </pc:picChg>
        <pc:cxnChg chg="mod">
          <ac:chgData name="Liam Greenaway" userId="c706b77f-c5cf-4f95-aa99-ddd5c18db2ba" providerId="ADAL" clId="{CD29965E-20E4-4A5E-829B-8DEE0A5499D5}" dt="2026-04-09T00:50:04.658" v="31" actId="962"/>
          <ac:cxnSpMkLst>
            <pc:docMk/>
            <pc:sldMk cId="0" sldId="257"/>
            <ac:cxnSpMk id="2" creationId="{87F841F3-54D5-511B-0150-6D6C4F612D6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bbd5a71e8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" name="Google Shape;118;g3bbd5a71e8d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g3bbd5a71e8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400"/>
              <a:buFont typeface="Play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/>
            </a:lvl1pPr>
            <a:lvl2pPr lvl="1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2pPr>
            <a:lvl3pPr lvl="2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3pPr>
            <a:lvl4pPr lvl="3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4pPr>
            <a:lvl5pPr lvl="4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5pPr>
            <a:lvl6pPr lvl="5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6pPr>
            <a:lvl7pPr lvl="6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7pPr>
            <a:lvl8pPr lvl="7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8pPr>
            <a:lvl9pPr lvl="8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3354864" y="81122"/>
            <a:ext cx="6091873" cy="11041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6473032" y="3199289"/>
            <a:ext cx="8136573" cy="2760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872332" y="518954"/>
            <a:ext cx="8136573" cy="812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400"/>
              <a:buFont typeface="Play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75757F"/>
              </a:buClr>
              <a:buSzPts val="3360"/>
              <a:buNone/>
              <a:defRPr sz="3359">
                <a:solidFill>
                  <a:srgbClr val="75757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75757F"/>
              </a:buClr>
              <a:buSzPts val="2800"/>
              <a:buNone/>
              <a:defRPr sz="2800">
                <a:solidFill>
                  <a:srgbClr val="75757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75757F"/>
              </a:buClr>
              <a:buSzPts val="2520"/>
              <a:buNone/>
              <a:defRPr sz="2520">
                <a:solidFill>
                  <a:srgbClr val="75757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75757F"/>
              </a:buClr>
              <a:buSzPts val="2240"/>
              <a:buNone/>
              <a:defRPr sz="2240">
                <a:solidFill>
                  <a:srgbClr val="75757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75757F"/>
              </a:buClr>
              <a:buSzPts val="2240"/>
              <a:buNone/>
              <a:defRPr sz="2240">
                <a:solidFill>
                  <a:srgbClr val="75757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75757F"/>
              </a:buClr>
              <a:buSzPts val="2240"/>
              <a:buNone/>
              <a:defRPr sz="2240">
                <a:solidFill>
                  <a:srgbClr val="75757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75757F"/>
              </a:buClr>
              <a:buSzPts val="2240"/>
              <a:buNone/>
              <a:defRPr sz="2240">
                <a:solidFill>
                  <a:srgbClr val="75757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75757F"/>
              </a:buClr>
              <a:buSzPts val="2240"/>
              <a:buNone/>
              <a:defRPr sz="2240">
                <a:solidFill>
                  <a:srgbClr val="75757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75757F"/>
              </a:buClr>
              <a:buSzPts val="2240"/>
              <a:buNone/>
              <a:defRPr sz="2240">
                <a:solidFill>
                  <a:srgbClr val="75757F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54406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6480810" y="2555875"/>
            <a:ext cx="54406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881779" y="3507105"/>
            <a:ext cx="5415676" cy="5158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6480811" y="2353628"/>
            <a:ext cx="5442347" cy="115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6480811" y="3507105"/>
            <a:ext cx="5442347" cy="5158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80"/>
              <a:buFont typeface="Play"/>
              <a:buNone/>
              <a:defRPr sz="448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5442347" y="1382397"/>
            <a:ext cx="6480810" cy="682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1308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4480"/>
              <a:buChar char="•"/>
              <a:defRPr sz="4480"/>
            </a:lvl1pPr>
            <a:lvl2pPr marL="914400" lvl="1" indent="-477519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920"/>
              <a:buChar char="•"/>
              <a:defRPr sz="3920"/>
            </a:lvl2pPr>
            <a:lvl3pPr marL="1371600" lvl="2" indent="-44196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3pPr>
            <a:lvl4pPr marL="1828800" lvl="3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4pPr>
            <a:lvl5pPr marL="2286000" lvl="4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5pPr>
            <a:lvl6pPr marL="2743200" lvl="5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6pPr>
            <a:lvl7pPr marL="3200400" lvl="6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7pPr>
            <a:lvl8pPr marL="3657600" lvl="7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8pPr>
            <a:lvl9pPr marL="4114800" lvl="8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881778" y="2880360"/>
            <a:ext cx="4128849" cy="5336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  <a:defRPr sz="196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80"/>
              <a:buFont typeface="Play"/>
              <a:buNone/>
              <a:defRPr sz="448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5442347" y="1382397"/>
            <a:ext cx="6480810" cy="6823075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881778" y="2880360"/>
            <a:ext cx="4128849" cy="5336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  <a:defRPr sz="196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60"/>
              <a:buFont typeface="Play"/>
              <a:buNone/>
              <a:defRPr sz="616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77519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920"/>
              <a:buFont typeface="Arial"/>
              <a:buChar char="•"/>
              <a:defRPr sz="392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4196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Char char="•"/>
              <a:defRPr sz="335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8619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79" b="0" i="0" u="none" strike="noStrike" cap="none">
                <a:solidFill>
                  <a:srgbClr val="7575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79" b="0" i="0" u="none" strike="noStrike" cap="none">
                <a:solidFill>
                  <a:srgbClr val="7575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7575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75757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75757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75757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75757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75757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75757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75757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75757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5" name="Google Shape;15;p1"/>
          <p:cNvSpPr txBox="1"/>
          <p:nvPr/>
        </p:nvSpPr>
        <p:spPr>
          <a:xfrm>
            <a:off x="6088063" y="9385300"/>
            <a:ext cx="65405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Confidential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google.com/android/?hl=en&amp;sjid=3787681475114683036-NC#topic=7313011" TargetMode="External"/><Relationship Id="rId3" Type="http://schemas.openxmlformats.org/officeDocument/2006/relationships/image" Target="../media/image8.png"/><Relationship Id="rId7" Type="http://schemas.openxmlformats.org/officeDocument/2006/relationships/hyperlink" Target="https://support.apple.com/en-au/guide/iphone/welcome/ios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.png"/><Relationship Id="rId5" Type="http://schemas.openxmlformats.org/officeDocument/2006/relationships/image" Target="../media/image10.png"/><Relationship Id="rId10" Type="http://schemas.openxmlformats.org/officeDocument/2006/relationships/image" Target="../media/image13.png"/><Relationship Id="rId4" Type="http://schemas.openxmlformats.org/officeDocument/2006/relationships/image" Target="../media/image9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6C37C4C-355A-2584-B2E9-463C11B2DFC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32692" y="344631"/>
            <a:ext cx="7541223" cy="107721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ar-SA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كبار السن المتمكنون من التكنولوجيا</a:t>
            </a:r>
            <a:br>
              <a:rPr kumimoji="0" lang="en-AU" sz="1400" b="1" i="0" u="none" strike="noStrike" kern="0" cap="none" spc="0" normalizeH="0" baseline="0" noProof="0" dirty="0">
                <a:ln>
                  <a:noFill/>
                </a:ln>
                <a:solidFill>
                  <a:srgbClr val="00003C"/>
                </a:solidFill>
                <a:effectLst/>
                <a:uLnTx/>
                <a:uFillTx/>
                <a:latin typeface="Play" panose="020B0604020202020204" charset="0"/>
                <a:ea typeface="Arial"/>
                <a:cs typeface="Arial"/>
                <a:sym typeface="Arial"/>
              </a:rPr>
            </a:br>
            <a:r>
              <a:rPr kumimoji="0" lang="en-AU" sz="1400" b="1" i="0" u="none" strike="noStrike" kern="0" cap="none" spc="0" normalizeH="0" baseline="0" noProof="0" dirty="0">
                <a:ln>
                  <a:noFill/>
                </a:ln>
                <a:solidFill>
                  <a:srgbClr val="00003C"/>
                </a:solidFill>
                <a:effectLst/>
                <a:uLnTx/>
                <a:uFillTx/>
                <a:latin typeface="Play" panose="020B0604020202020204" charset="0"/>
                <a:ea typeface="Arial"/>
                <a:cs typeface="Arial"/>
                <a:sym typeface="Arial"/>
              </a:rPr>
              <a:t>                                                                                    </a:t>
            </a:r>
            <a:r>
              <a:rPr kumimoji="0" lang="ar-AE" sz="2000" b="1" i="0" u="none" strike="noStrike" kern="0" cap="none" spc="0" normalizeH="0" baseline="0" noProof="0" dirty="0">
                <a:ln>
                  <a:noFill/>
                </a:ln>
                <a:solidFill>
                  <a:srgbClr val="00003C"/>
                </a:solidFill>
                <a:effectLst/>
                <a:uLnTx/>
                <a:uFillTx/>
                <a:latin typeface="Play" panose="020B0604020202020204" charset="0"/>
                <a:ea typeface="Arial"/>
                <a:cs typeface="Arial"/>
                <a:sym typeface="Arial"/>
              </a:rPr>
              <a:t>الوحدة الأولى: التعرّف على هاتفك الذكي    </a:t>
            </a:r>
            <a:endParaRPr kumimoji="0" lang="ar-AE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br>
              <a:rPr kumimoji="0" lang="ar-A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endParaRPr kumimoji="0" lang="en-AU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"/>
          </p:nvPr>
        </p:nvSpPr>
        <p:spPr>
          <a:xfrm>
            <a:off x="1147282" y="1233695"/>
            <a:ext cx="6483300" cy="2811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spAutoFit/>
          </a:bodyPr>
          <a:lstStyle/>
          <a:p>
            <a:pPr marL="0" lvl="0" indent="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AU" sz="1100" b="1" dirty="0" err="1">
                <a:solidFill>
                  <a:srgbClr val="000000"/>
                </a:solidFill>
              </a:rPr>
              <a:t>أستطيع</a:t>
            </a:r>
            <a:r>
              <a:rPr lang="en-AU" sz="1100" b="1" dirty="0">
                <a:solidFill>
                  <a:srgbClr val="000000"/>
                </a:solidFill>
              </a:rPr>
              <a:t> </a:t>
            </a:r>
            <a:r>
              <a:rPr lang="en-AU" sz="1100" b="1" dirty="0" err="1">
                <a:solidFill>
                  <a:srgbClr val="000000"/>
                </a:solidFill>
              </a:rPr>
              <a:t>أن</a:t>
            </a:r>
            <a:r>
              <a:rPr lang="en-AU" sz="1100" b="1" dirty="0">
                <a:solidFill>
                  <a:srgbClr val="000000"/>
                </a:solidFill>
              </a:rPr>
              <a:t>:</a:t>
            </a:r>
            <a:endParaRPr sz="1100" b="1" dirty="0">
              <a:solidFill>
                <a:srgbClr val="000000"/>
              </a:solidFill>
            </a:endParaRPr>
          </a:p>
          <a:p>
            <a:pPr marL="180000" lvl="0" indent="-29845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q"/>
            </a:pPr>
            <a:r>
              <a:rPr lang="en-AU" sz="1200" dirty="0" err="1">
                <a:solidFill>
                  <a:srgbClr val="000000"/>
                </a:solidFill>
              </a:rPr>
              <a:t>اشرح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ما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هو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الهاتف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الذكي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وأذكر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الأشياء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الشائعة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التي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يمكنه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القيام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بها</a:t>
            </a:r>
            <a:r>
              <a:rPr lang="en-AU" sz="1200" dirty="0">
                <a:solidFill>
                  <a:srgbClr val="000000"/>
                </a:solidFill>
              </a:rPr>
              <a:t>.</a:t>
            </a:r>
            <a:br>
              <a:rPr lang="en-AU" sz="1100" dirty="0">
                <a:solidFill>
                  <a:srgbClr val="000000"/>
                </a:solidFill>
              </a:rPr>
            </a:br>
            <a:endParaRPr sz="1100" dirty="0">
              <a:solidFill>
                <a:srgbClr val="000000"/>
              </a:solidFill>
            </a:endParaRPr>
          </a:p>
          <a:p>
            <a:pPr marL="180000" lvl="0" indent="-29845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q"/>
            </a:pPr>
            <a:r>
              <a:rPr lang="en-AU" sz="1200" dirty="0" err="1">
                <a:solidFill>
                  <a:srgbClr val="000000"/>
                </a:solidFill>
              </a:rPr>
              <a:t>أحدد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الخصائص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المادية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الأساسية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ar-EG" sz="1200" dirty="0">
                <a:solidFill>
                  <a:srgbClr val="000000"/>
                </a:solidFill>
              </a:rPr>
              <a:t>(</a:t>
            </a:r>
            <a:r>
              <a:rPr lang="en-AU" sz="1200" dirty="0" err="1">
                <a:solidFill>
                  <a:srgbClr val="000000"/>
                </a:solidFill>
              </a:rPr>
              <a:t>الشاشة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الأزرار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منفذ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الشحن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الكاميرات</a:t>
            </a:r>
            <a:r>
              <a:rPr lang="ar-EG" sz="1200" dirty="0">
                <a:solidFill>
                  <a:srgbClr val="000000"/>
                </a:solidFill>
              </a:rPr>
              <a:t>).</a:t>
            </a:r>
          </a:p>
          <a:p>
            <a:pPr marL="18000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</a:pPr>
            <a:endParaRPr sz="1200" dirty="0">
              <a:solidFill>
                <a:srgbClr val="000000"/>
              </a:solidFill>
            </a:endParaRPr>
          </a:p>
          <a:p>
            <a:pPr marL="180000" lvl="0" indent="-29845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q"/>
            </a:pPr>
            <a:r>
              <a:rPr lang="en-AU" sz="1200" dirty="0" err="1">
                <a:solidFill>
                  <a:srgbClr val="000000"/>
                </a:solidFill>
              </a:rPr>
              <a:t>أشغّل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الهاتف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وأطفئه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وأفتح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قفله</a:t>
            </a:r>
            <a:r>
              <a:rPr lang="en-AU" sz="1200" dirty="0">
                <a:solidFill>
                  <a:srgbClr val="000000"/>
                </a:solidFill>
              </a:rPr>
              <a:t>.</a:t>
            </a:r>
            <a:br>
              <a:rPr lang="en-AU" sz="1200" dirty="0">
                <a:solidFill>
                  <a:srgbClr val="000000"/>
                </a:solidFill>
              </a:rPr>
            </a:br>
            <a:endParaRPr sz="1200" dirty="0">
              <a:solidFill>
                <a:srgbClr val="000000"/>
              </a:solidFill>
            </a:endParaRPr>
          </a:p>
          <a:p>
            <a:pPr marL="180000" lvl="0" indent="-29845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q"/>
            </a:pPr>
            <a:r>
              <a:rPr lang="en-AU" sz="1200" dirty="0" err="1">
                <a:solidFill>
                  <a:srgbClr val="000000"/>
                </a:solidFill>
              </a:rPr>
              <a:t>أتنقّل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في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الشاشة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الرئيسية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وأفتح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التطبيقات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وأعثر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على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الإعدادات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والرسائل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وجهات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الاتصال</a:t>
            </a:r>
            <a:r>
              <a:rPr lang="en-AU" sz="1200" dirty="0">
                <a:solidFill>
                  <a:srgbClr val="000000"/>
                </a:solidFill>
              </a:rPr>
              <a:t>.</a:t>
            </a:r>
            <a:br>
              <a:rPr lang="en-AU" sz="1200" dirty="0">
                <a:solidFill>
                  <a:srgbClr val="000000"/>
                </a:solidFill>
              </a:rPr>
            </a:br>
            <a:endParaRPr sz="1200" dirty="0">
              <a:solidFill>
                <a:srgbClr val="000000"/>
              </a:solidFill>
            </a:endParaRPr>
          </a:p>
          <a:p>
            <a:pPr marL="180000" lvl="0" indent="-29845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q"/>
            </a:pPr>
            <a:r>
              <a:rPr lang="en-AU" sz="1200" dirty="0" err="1">
                <a:solidFill>
                  <a:srgbClr val="000000"/>
                </a:solidFill>
              </a:rPr>
              <a:t>أضبط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الإعدادات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الأساسية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مثل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السطوع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وحجم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الخط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ومستوى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الصوت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لتناسب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احتياجاتي</a:t>
            </a:r>
            <a:r>
              <a:rPr lang="en-AU" sz="1200" dirty="0">
                <a:solidFill>
                  <a:srgbClr val="000000"/>
                </a:solidFill>
              </a:rPr>
              <a:t>.</a:t>
            </a:r>
            <a:endParaRPr sz="1200" dirty="0">
              <a:solidFill>
                <a:srgbClr val="000000"/>
              </a:solidFill>
            </a:endParaRPr>
          </a:p>
          <a:p>
            <a:pPr marL="226799" lvl="0" indent="-252199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600"/>
              <a:buChar char="❑"/>
            </a:pPr>
            <a:endParaRPr sz="1600" b="1" dirty="0">
              <a:solidFill>
                <a:schemeClr val="accent3"/>
              </a:solidFill>
            </a:endParaRPr>
          </a:p>
        </p:txBody>
      </p:sp>
      <p:pic>
        <p:nvPicPr>
          <p:cNvPr id="92" name="Google Shape;92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09703" y="8740797"/>
            <a:ext cx="534277" cy="612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4" name="Google Shape;94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97" name="Google Shape;97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4848" y="7067421"/>
            <a:ext cx="2145300" cy="19824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0" b="1" i="0" u="none" strike="noStrike" cap="none">
              <a:solidFill>
                <a:schemeClr val="accent4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98" name="Google Shape;98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2173" y="7029601"/>
            <a:ext cx="2145324" cy="198251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0" b="1" i="0" u="none" strike="noStrike" cap="none">
              <a:solidFill>
                <a:schemeClr val="accent4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99" name="Google Shape;99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7440" y="7067365"/>
            <a:ext cx="2145324" cy="198251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0" b="1" i="0" u="none" strike="noStrike" cap="none">
              <a:solidFill>
                <a:schemeClr val="accent4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5280377" y="4015610"/>
            <a:ext cx="23700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/>
              <a:buNone/>
            </a:pPr>
            <a:r>
              <a:rPr lang="en-AU" sz="1600" b="1" dirty="0" err="1">
                <a:solidFill>
                  <a:schemeClr val="accent3"/>
                </a:solidFill>
              </a:rPr>
              <a:t>النقاط</a:t>
            </a:r>
            <a:r>
              <a:rPr lang="en-AU" sz="1600" b="1" dirty="0">
                <a:solidFill>
                  <a:schemeClr val="accent3"/>
                </a:solidFill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</a:rPr>
              <a:t>الر</a:t>
            </a:r>
            <a:r>
              <a:rPr lang="ar-EG" sz="1600" b="1" dirty="0">
                <a:solidFill>
                  <a:schemeClr val="accent3"/>
                </a:solidFill>
              </a:rPr>
              <a:t>ئي</a:t>
            </a:r>
            <a:r>
              <a:rPr lang="en-AU" sz="1600" b="1" dirty="0" err="1">
                <a:solidFill>
                  <a:schemeClr val="accent3"/>
                </a:solidFill>
              </a:rPr>
              <a:t>سية</a:t>
            </a:r>
            <a:r>
              <a:rPr lang="en-AU" sz="1600" b="1" dirty="0">
                <a:solidFill>
                  <a:schemeClr val="accent3"/>
                </a:solidFill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</a:rPr>
              <a:t>المستفادة</a:t>
            </a:r>
            <a:endParaRPr dirty="0"/>
          </a:p>
          <a:p>
            <a:pPr marL="0" marR="0" lvl="0" indent="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AU" sz="1200" dirty="0" err="1">
                <a:solidFill>
                  <a:schemeClr val="dk1"/>
                </a:solidFill>
              </a:rPr>
              <a:t>أهم</a:t>
            </a:r>
            <a:r>
              <a:rPr lang="en-AU" sz="1200" dirty="0">
                <a:solidFill>
                  <a:schemeClr val="dk1"/>
                </a:solidFill>
              </a:rPr>
              <a:t> </a:t>
            </a:r>
            <a:r>
              <a:rPr lang="en-AU" sz="1200" dirty="0" err="1">
                <a:solidFill>
                  <a:schemeClr val="dk1"/>
                </a:solidFill>
              </a:rPr>
              <a:t>ما</a:t>
            </a:r>
            <a:r>
              <a:rPr lang="en-AU" sz="1200" dirty="0">
                <a:solidFill>
                  <a:schemeClr val="dk1"/>
                </a:solidFill>
              </a:rPr>
              <a:t> </a:t>
            </a:r>
            <a:r>
              <a:rPr lang="en-AU" sz="1200" dirty="0" err="1">
                <a:solidFill>
                  <a:schemeClr val="dk1"/>
                </a:solidFill>
              </a:rPr>
              <a:t>تعلمته</a:t>
            </a:r>
            <a:r>
              <a:rPr lang="en-AU" sz="1200" dirty="0">
                <a:solidFill>
                  <a:schemeClr val="dk1"/>
                </a:solidFill>
              </a:rPr>
              <a:t> </a:t>
            </a:r>
            <a:r>
              <a:rPr lang="en-AU" sz="1200" dirty="0" err="1">
                <a:solidFill>
                  <a:schemeClr val="dk1"/>
                </a:solidFill>
              </a:rPr>
              <a:t>اليوم</a:t>
            </a:r>
            <a:r>
              <a:rPr lang="en-AU" sz="1200" dirty="0">
                <a:solidFill>
                  <a:schemeClr val="dk1"/>
                </a:solidFill>
              </a:rPr>
              <a:t> </a:t>
            </a:r>
            <a:r>
              <a:rPr lang="en-AU" sz="1200" dirty="0" err="1">
                <a:solidFill>
                  <a:schemeClr val="dk1"/>
                </a:solidFill>
              </a:rPr>
              <a:t>هو</a:t>
            </a:r>
            <a:r>
              <a:rPr lang="en-AU" sz="1200" dirty="0">
                <a:solidFill>
                  <a:schemeClr val="dk1"/>
                </a:solidFill>
              </a:rPr>
              <a:t>:</a:t>
            </a:r>
            <a:endParaRPr dirty="0"/>
          </a:p>
        </p:txBody>
      </p:sp>
      <p:sp>
        <p:nvSpPr>
          <p:cNvPr id="100" name="Google Shape;100;p13"/>
          <p:cNvSpPr txBox="1"/>
          <p:nvPr/>
        </p:nvSpPr>
        <p:spPr>
          <a:xfrm>
            <a:off x="752238" y="4065437"/>
            <a:ext cx="23700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/>
              <a:buNone/>
            </a:pPr>
            <a:r>
              <a:rPr lang="en-AU" sz="1600" b="1" dirty="0" err="1">
                <a:solidFill>
                  <a:schemeClr val="accent3"/>
                </a:solidFill>
              </a:rPr>
              <a:t>الدعم</a:t>
            </a:r>
            <a:endParaRPr dirty="0"/>
          </a:p>
          <a:p>
            <a:pPr marL="0" marR="0" lvl="0" indent="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AU" sz="1200" dirty="0" err="1">
                <a:solidFill>
                  <a:schemeClr val="dk1"/>
                </a:solidFill>
              </a:rPr>
              <a:t>يمكنني</a:t>
            </a:r>
            <a:r>
              <a:rPr lang="en-AU" sz="1200" dirty="0">
                <a:solidFill>
                  <a:schemeClr val="dk1"/>
                </a:solidFill>
              </a:rPr>
              <a:t> </a:t>
            </a:r>
            <a:r>
              <a:rPr lang="en-AU" sz="1200" dirty="0" err="1">
                <a:solidFill>
                  <a:schemeClr val="dk1"/>
                </a:solidFill>
              </a:rPr>
              <a:t>الحصول</a:t>
            </a:r>
            <a:r>
              <a:rPr lang="en-AU" sz="1200" dirty="0">
                <a:solidFill>
                  <a:schemeClr val="dk1"/>
                </a:solidFill>
              </a:rPr>
              <a:t> </a:t>
            </a:r>
            <a:r>
              <a:rPr lang="en-AU" sz="1200" dirty="0" err="1">
                <a:solidFill>
                  <a:schemeClr val="dk1"/>
                </a:solidFill>
              </a:rPr>
              <a:t>على</a:t>
            </a:r>
            <a:r>
              <a:rPr lang="en-AU" sz="1200" dirty="0">
                <a:solidFill>
                  <a:schemeClr val="dk1"/>
                </a:solidFill>
              </a:rPr>
              <a:t> </a:t>
            </a:r>
            <a:r>
              <a:rPr lang="en-AU" sz="1200" dirty="0" err="1">
                <a:solidFill>
                  <a:schemeClr val="dk1"/>
                </a:solidFill>
              </a:rPr>
              <a:t>الدعم</a:t>
            </a:r>
            <a:r>
              <a:rPr lang="en-AU" sz="1200" dirty="0">
                <a:solidFill>
                  <a:schemeClr val="dk1"/>
                </a:solidFill>
              </a:rPr>
              <a:t> </a:t>
            </a:r>
            <a:r>
              <a:rPr lang="en-AU" sz="1200" dirty="0" err="1">
                <a:solidFill>
                  <a:schemeClr val="dk1"/>
                </a:solidFill>
              </a:rPr>
              <a:t>من</a:t>
            </a:r>
            <a:r>
              <a:rPr lang="en-AU" sz="1200" dirty="0">
                <a:solidFill>
                  <a:schemeClr val="dk1"/>
                </a:solidFill>
              </a:rPr>
              <a:t>:</a:t>
            </a:r>
            <a:endParaRPr dirty="0"/>
          </a:p>
        </p:txBody>
      </p:sp>
      <p:sp>
        <p:nvSpPr>
          <p:cNvPr id="101" name="Google Shape;101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311" y="4746585"/>
            <a:ext cx="2369854" cy="1251056"/>
          </a:xfrm>
          <a:prstGeom prst="roundRect">
            <a:avLst>
              <a:gd name="adj" fmla="val 0"/>
            </a:avLst>
          </a:pr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0" b="1" i="0" u="none" strike="noStrike" cap="none" dirty="0">
              <a:solidFill>
                <a:schemeClr val="accent4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03" name="Google Shape;103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2607" y="4738976"/>
            <a:ext cx="3663600" cy="1251000"/>
          </a:xfrm>
          <a:prstGeom prst="roundRect">
            <a:avLst>
              <a:gd name="adj" fmla="val 0"/>
            </a:avLst>
          </a:pr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0" b="1" i="0" u="none" strike="noStrike" cap="none">
              <a:solidFill>
                <a:schemeClr val="accent4"/>
              </a:solidFill>
              <a:latin typeface="Play"/>
              <a:ea typeface="Play"/>
              <a:cs typeface="Play"/>
              <a:sym typeface="Play"/>
            </a:endParaRPr>
          </a:p>
        </p:txBody>
      </p:sp>
      <p:pic>
        <p:nvPicPr>
          <p:cNvPr id="104" name="Google Shape;104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70172" y="1303298"/>
            <a:ext cx="723900" cy="71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50015" y="6177556"/>
            <a:ext cx="7239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122165" y="4101456"/>
            <a:ext cx="6985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750014" y="3982655"/>
            <a:ext cx="6985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712493" y="8740797"/>
            <a:ext cx="563040" cy="612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9" name="Google Shape;109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9365392" y="8740797"/>
            <a:ext cx="0" cy="612000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10" name="Google Shape;110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922287" y="6729330"/>
            <a:ext cx="714580" cy="687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3372971" y="6729330"/>
            <a:ext cx="714580" cy="687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823655" y="6767419"/>
            <a:ext cx="714580" cy="687844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3"/>
          <p:cNvSpPr txBox="1"/>
          <p:nvPr/>
        </p:nvSpPr>
        <p:spPr>
          <a:xfrm>
            <a:off x="3730261" y="6228520"/>
            <a:ext cx="40752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/>
              <a:buNone/>
            </a:pPr>
            <a:r>
              <a:rPr lang="en-AU" sz="1600" b="1" dirty="0" err="1">
                <a:solidFill>
                  <a:schemeClr val="accent3"/>
                </a:solidFill>
              </a:rPr>
              <a:t>خطة</a:t>
            </a:r>
            <a:r>
              <a:rPr lang="en-AU" sz="1600" b="1" dirty="0">
                <a:solidFill>
                  <a:schemeClr val="accent3"/>
                </a:solidFill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</a:rPr>
              <a:t>العمل</a:t>
            </a:r>
            <a:r>
              <a:rPr lang="en-AU" sz="1600" b="1" dirty="0">
                <a:solidFill>
                  <a:schemeClr val="accent3"/>
                </a:solidFill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</a:rPr>
              <a:t>الخاصة</a:t>
            </a:r>
            <a:r>
              <a:rPr lang="en-AU" sz="1600" b="1" dirty="0">
                <a:solidFill>
                  <a:schemeClr val="accent3"/>
                </a:solidFill>
              </a:rPr>
              <a:t> </a:t>
            </a:r>
            <a:r>
              <a:rPr lang="en-AU" sz="1600" b="1" dirty="0" err="1">
                <a:solidFill>
                  <a:schemeClr val="accent3"/>
                </a:solidFill>
              </a:rPr>
              <a:t>بي</a:t>
            </a:r>
            <a:endParaRPr dirty="0"/>
          </a:p>
          <a:p>
            <a:pPr marL="0" marR="0" lvl="0" indent="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AU" sz="1200" dirty="0" err="1">
                <a:solidFill>
                  <a:schemeClr val="dk1"/>
                </a:solidFill>
              </a:rPr>
              <a:t>في</a:t>
            </a:r>
            <a:r>
              <a:rPr lang="en-AU" sz="1200" dirty="0">
                <a:solidFill>
                  <a:schemeClr val="dk1"/>
                </a:solidFill>
              </a:rPr>
              <a:t> </a:t>
            </a:r>
            <a:r>
              <a:rPr lang="en-AU" sz="1200" dirty="0" err="1">
                <a:solidFill>
                  <a:schemeClr val="dk1"/>
                </a:solidFill>
              </a:rPr>
              <a:t>الأسبوع</a:t>
            </a:r>
            <a:r>
              <a:rPr lang="en-AU" sz="1200" dirty="0">
                <a:solidFill>
                  <a:schemeClr val="dk1"/>
                </a:solidFill>
              </a:rPr>
              <a:t> </a:t>
            </a:r>
            <a:r>
              <a:rPr lang="en-AU" sz="1200" dirty="0" err="1">
                <a:solidFill>
                  <a:schemeClr val="dk1"/>
                </a:solidFill>
              </a:rPr>
              <a:t>القادم</a:t>
            </a:r>
            <a:r>
              <a:rPr lang="en-AU" sz="1200" dirty="0">
                <a:solidFill>
                  <a:schemeClr val="dk1"/>
                </a:solidFill>
              </a:rPr>
              <a:t>، </a:t>
            </a:r>
            <a:r>
              <a:rPr lang="en-AU" sz="1200" dirty="0" err="1">
                <a:solidFill>
                  <a:schemeClr val="dk1"/>
                </a:solidFill>
              </a:rPr>
              <a:t>سأقوم</a:t>
            </a:r>
            <a:r>
              <a:rPr lang="en-AU" sz="1200" dirty="0">
                <a:solidFill>
                  <a:schemeClr val="dk1"/>
                </a:solidFill>
              </a:rPr>
              <a:t> بـ:</a:t>
            </a:r>
            <a:endParaRPr dirty="0"/>
          </a:p>
        </p:txBody>
      </p:sp>
      <p:sp>
        <p:nvSpPr>
          <p:cNvPr id="115" name="Google Shape;115;p13"/>
          <p:cNvSpPr txBox="1"/>
          <p:nvPr/>
        </p:nvSpPr>
        <p:spPr>
          <a:xfrm>
            <a:off x="6053481" y="6702260"/>
            <a:ext cx="20696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chemeClr val="accent3"/>
                </a:solidFill>
              </a:rPr>
              <a:t>1</a:t>
            </a: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3"/>
          <p:cNvSpPr txBox="1"/>
          <p:nvPr/>
        </p:nvSpPr>
        <p:spPr>
          <a:xfrm>
            <a:off x="3555374" y="6764651"/>
            <a:ext cx="32577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</a:pPr>
            <a:r>
              <a:rPr lang="en-AU" sz="2800" b="1" i="0" u="none" strike="noStrike" cap="none" dirty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3"/>
          <p:cNvSpPr txBox="1"/>
          <p:nvPr/>
        </p:nvSpPr>
        <p:spPr>
          <a:xfrm>
            <a:off x="1116567" y="6767991"/>
            <a:ext cx="32577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chemeClr val="accent3"/>
                </a:solidFill>
              </a:rPr>
              <a:t>3</a:t>
            </a: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11408833" y="490749"/>
            <a:ext cx="108979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</a:pPr>
            <a:r>
              <a:rPr lang="ar-EG" sz="1600" b="1" dirty="0">
                <a:solidFill>
                  <a:schemeClr val="accent1"/>
                </a:solidFill>
                <a:latin typeface="Play"/>
                <a:ea typeface="Arial"/>
                <a:cs typeface="Arial"/>
                <a:sym typeface="Play"/>
              </a:rPr>
              <a:t>ملاحظاتي:</a:t>
            </a: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5" name="Google Shape;95;p13"/>
          <p:cNvGraphicFramePr/>
          <p:nvPr>
            <p:extLst>
              <p:ext uri="{D42A27DB-BD31-4B8C-83A1-F6EECF244321}">
                <p14:modId xmlns:p14="http://schemas.microsoft.com/office/powerpoint/2010/main" val="1730657712"/>
              </p:ext>
            </p:extLst>
          </p:nvPr>
        </p:nvGraphicFramePr>
        <p:xfrm>
          <a:off x="8791449" y="829449"/>
          <a:ext cx="3702220" cy="7787475"/>
        </p:xfrm>
        <a:graphic>
          <a:graphicData uri="http://schemas.openxmlformats.org/drawingml/2006/table">
            <a:tbl>
              <a:tblPr firstRow="1">
                <a:noFill/>
                <a:tableStyleId>{555BBFEB-BEBF-4E4B-83C2-BC0D7D5C8157}</a:tableStyleId>
              </a:tblPr>
              <a:tblGrid>
                <a:gridCol w="3702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8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0" i="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T w="12700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4"/>
          <p:cNvSpPr txBox="1">
            <a:spLocks noGrp="1"/>
          </p:cNvSpPr>
          <p:nvPr>
            <p:ph type="title" idx="4294967295"/>
          </p:nvPr>
        </p:nvSpPr>
        <p:spPr>
          <a:xfrm>
            <a:off x="1159265" y="224948"/>
            <a:ext cx="10881300" cy="9021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tabLst/>
              <a:defRPr/>
            </a:pPr>
            <a:r>
              <a:rPr kumimoji="0" lang="ar-SA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كبار السن المتمكنون من التكنولوجيا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Play"/>
                <a:ea typeface="Arial"/>
                <a:cs typeface="Arial"/>
                <a:sym typeface="Play"/>
              </a:rPr>
              <a:t>الوحدة الأولى : التعرّف على هاتفك الذكي</a:t>
            </a:r>
            <a:endParaRPr kumimoji="0" lang="ar-SA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1191" y="4357226"/>
            <a:ext cx="2701500" cy="4011300"/>
          </a:xfrm>
          <a:prstGeom prst="roundRect">
            <a:avLst>
              <a:gd name="adj" fmla="val 0"/>
            </a:avLst>
          </a:prstGeom>
          <a:solidFill>
            <a:srgbClr val="F04C23">
              <a:alpha val="471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0" b="1" i="0" u="none" strike="noStrike" cap="none">
              <a:solidFill>
                <a:schemeClr val="accent4"/>
              </a:solidFill>
              <a:latin typeface="Play"/>
              <a:ea typeface="Play"/>
              <a:cs typeface="Play"/>
              <a:sym typeface="Play"/>
            </a:endParaRPr>
          </a:p>
        </p:txBody>
      </p:sp>
      <p:pic>
        <p:nvPicPr>
          <p:cNvPr id="122" name="Google Shape;122;p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59832" y="1248800"/>
            <a:ext cx="698500" cy="673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4"/>
          <p:cNvSpPr txBox="1">
            <a:spLocks noGrp="1"/>
          </p:cNvSpPr>
          <p:nvPr>
            <p:ph type="subTitle" idx="1"/>
          </p:nvPr>
        </p:nvSpPr>
        <p:spPr>
          <a:xfrm>
            <a:off x="8765741" y="1086189"/>
            <a:ext cx="3240000" cy="9077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spAutoFit/>
          </a:bodyPr>
          <a:lstStyle/>
          <a:p>
            <a:pPr marL="0" lvl="0" indent="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1200"/>
            </a:pPr>
            <a:r>
              <a:rPr lang="en-AU" sz="1600" b="1" dirty="0" err="1">
                <a:solidFill>
                  <a:schemeClr val="accent1"/>
                </a:solidFill>
              </a:rPr>
              <a:t>ما</a:t>
            </a:r>
            <a:r>
              <a:rPr lang="en-AU" sz="1600" b="1" dirty="0">
                <a:solidFill>
                  <a:schemeClr val="accent1"/>
                </a:solidFill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هو</a:t>
            </a:r>
            <a:r>
              <a:rPr lang="en-AU" sz="1600" b="1" dirty="0">
                <a:solidFill>
                  <a:schemeClr val="accent1"/>
                </a:solidFill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الهاتف</a:t>
            </a:r>
            <a:r>
              <a:rPr lang="en-AU" sz="1600" b="1" dirty="0">
                <a:solidFill>
                  <a:schemeClr val="accent1"/>
                </a:solidFill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الذكي</a:t>
            </a:r>
            <a:r>
              <a:rPr lang="en-AU" sz="1600" b="1" dirty="0">
                <a:solidFill>
                  <a:schemeClr val="accent1"/>
                </a:solidFill>
              </a:rPr>
              <a:t>؟</a:t>
            </a:r>
            <a:endParaRPr lang="ar-EG" sz="1600" b="1" dirty="0">
              <a:solidFill>
                <a:schemeClr val="accent1"/>
              </a:solidFill>
            </a:endParaRPr>
          </a:p>
          <a:p>
            <a:pPr marL="171450" lvl="0" indent="-17145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70201"/>
              </a:buClr>
              <a:buSzPts val="1200"/>
              <a:buFont typeface="Arial" panose="020B0604020202020204" pitchFamily="34" charset="0"/>
              <a:buChar char="•"/>
            </a:pPr>
            <a:r>
              <a:rPr lang="en-AU" sz="1200" dirty="0" err="1">
                <a:solidFill>
                  <a:srgbClr val="000000"/>
                </a:solidFill>
              </a:rPr>
              <a:t>هناك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العديد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من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أنواع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الهواتف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الذكية</a:t>
            </a:r>
            <a:r>
              <a:rPr lang="en-AU" sz="1200" dirty="0">
                <a:solidFill>
                  <a:srgbClr val="000000"/>
                </a:solidFill>
              </a:rPr>
              <a:t>. </a:t>
            </a:r>
            <a:r>
              <a:rPr lang="en-AU" sz="1200" dirty="0" err="1">
                <a:solidFill>
                  <a:srgbClr val="000000"/>
                </a:solidFill>
              </a:rPr>
              <a:t>جميعها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متشابهة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لكنها</a:t>
            </a:r>
            <a:r>
              <a:rPr lang="ar-EG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تختلف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قليلاً</a:t>
            </a:r>
            <a:r>
              <a:rPr lang="en-AU" sz="1200" dirty="0">
                <a:solidFill>
                  <a:srgbClr val="000000"/>
                </a:solidFill>
              </a:rPr>
              <a:t>. </a:t>
            </a:r>
            <a:r>
              <a:rPr lang="en-AU" sz="1200" dirty="0" err="1">
                <a:solidFill>
                  <a:srgbClr val="000000"/>
                </a:solidFill>
              </a:rPr>
              <a:t>توجد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ماركات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مختلفة</a:t>
            </a:r>
            <a:r>
              <a:rPr lang="ar-EG" sz="1200" dirty="0">
                <a:solidFill>
                  <a:srgbClr val="000000"/>
                </a:solidFill>
              </a:rPr>
              <a:t> (</a:t>
            </a:r>
            <a:r>
              <a:rPr lang="en-AU" sz="1200" dirty="0" err="1">
                <a:solidFill>
                  <a:srgbClr val="000000"/>
                </a:solidFill>
              </a:rPr>
              <a:t>آيفون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سامسونج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إل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جي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موتورولا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بيكسل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شاومي</a:t>
            </a:r>
            <a:r>
              <a:rPr lang="ar-EG" sz="1200" dirty="0">
                <a:solidFill>
                  <a:srgbClr val="000000"/>
                </a:solidFill>
              </a:rPr>
              <a:t>)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كما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توجد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موديلات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مختلفة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لكل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ماركة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ar-EG" sz="1200" dirty="0">
                <a:solidFill>
                  <a:srgbClr val="000000"/>
                </a:solidFill>
              </a:rPr>
              <a:t>(</a:t>
            </a:r>
            <a:r>
              <a:rPr lang="en-AU" sz="1200" dirty="0" err="1">
                <a:solidFill>
                  <a:srgbClr val="000000"/>
                </a:solidFill>
              </a:rPr>
              <a:t>مثل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آيفون</a:t>
            </a:r>
            <a:r>
              <a:rPr lang="en-AU" sz="1200" dirty="0">
                <a:solidFill>
                  <a:srgbClr val="000000"/>
                </a:solidFill>
              </a:rPr>
              <a:t> 14، 15،</a:t>
            </a:r>
            <a:r>
              <a:rPr lang="ar-EG" sz="1200" dirty="0">
                <a:solidFill>
                  <a:srgbClr val="000000"/>
                </a:solidFill>
              </a:rPr>
              <a:t>16).</a:t>
            </a:r>
            <a:endParaRPr sz="1200" b="1" dirty="0">
              <a:solidFill>
                <a:schemeClr val="accent1"/>
              </a:solidFill>
            </a:endParaRPr>
          </a:p>
          <a:p>
            <a:pPr marL="171450" lvl="0" indent="-17145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</a:pPr>
            <a:r>
              <a:rPr lang="en-AU" sz="1200" dirty="0" err="1">
                <a:solidFill>
                  <a:srgbClr val="000000"/>
                </a:solidFill>
              </a:rPr>
              <a:t>يوجد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نظاما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تشغيل</a:t>
            </a:r>
            <a:r>
              <a:rPr lang="en-AU" sz="1200" dirty="0">
                <a:solidFill>
                  <a:srgbClr val="000000"/>
                </a:solidFill>
              </a:rPr>
              <a:t>: </a:t>
            </a:r>
            <a:r>
              <a:rPr lang="en-AU" sz="1200" b="1" dirty="0" err="1">
                <a:solidFill>
                  <a:srgbClr val="000000"/>
                </a:solidFill>
              </a:rPr>
              <a:t>نظام</a:t>
            </a:r>
            <a:r>
              <a:rPr lang="en-AU" sz="1200" b="1" dirty="0">
                <a:solidFill>
                  <a:srgbClr val="000000"/>
                </a:solidFill>
              </a:rPr>
              <a:t> </a:t>
            </a:r>
            <a:r>
              <a:rPr lang="en-AU" sz="1200" b="1" dirty="0" err="1">
                <a:solidFill>
                  <a:srgbClr val="000000"/>
                </a:solidFill>
              </a:rPr>
              <a:t>أبل</a:t>
            </a:r>
            <a:r>
              <a:rPr lang="en-AU" sz="1200" b="1" dirty="0">
                <a:solidFill>
                  <a:srgbClr val="000000"/>
                </a:solidFill>
              </a:rPr>
              <a:t> iOS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لهواتف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آيفون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و</a:t>
            </a:r>
            <a:r>
              <a:rPr lang="en-AU" sz="1200" b="1" dirty="0" err="1">
                <a:solidFill>
                  <a:srgbClr val="000000"/>
                </a:solidFill>
              </a:rPr>
              <a:t>نظام</a:t>
            </a:r>
            <a:r>
              <a:rPr lang="en-AU" sz="1200" b="1" dirty="0">
                <a:solidFill>
                  <a:srgbClr val="000000"/>
                </a:solidFill>
              </a:rPr>
              <a:t> </a:t>
            </a:r>
            <a:r>
              <a:rPr lang="ar-EG" sz="1200" b="1" dirty="0">
                <a:solidFill>
                  <a:srgbClr val="000000"/>
                </a:solidFill>
              </a:rPr>
              <a:t>     </a:t>
            </a:r>
            <a:r>
              <a:rPr lang="en-AU" sz="1200" b="1" dirty="0" err="1">
                <a:solidFill>
                  <a:srgbClr val="000000"/>
                </a:solidFill>
              </a:rPr>
              <a:t>جوجل</a:t>
            </a:r>
            <a:r>
              <a:rPr lang="en-AU" sz="1200" b="1" dirty="0">
                <a:solidFill>
                  <a:srgbClr val="000000"/>
                </a:solidFill>
              </a:rPr>
              <a:t> </a:t>
            </a:r>
            <a:r>
              <a:rPr lang="en-AU" sz="1200" b="1" dirty="0" err="1">
                <a:solidFill>
                  <a:srgbClr val="000000"/>
                </a:solidFill>
              </a:rPr>
              <a:t>أندرويد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لجميع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الشركات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المصنعة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الأخرى.ومع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ذلك</a:t>
            </a:r>
            <a:r>
              <a:rPr lang="en-AU" sz="1200" dirty="0">
                <a:solidFill>
                  <a:srgbClr val="000000"/>
                </a:solidFill>
              </a:rPr>
              <a:t>، </a:t>
            </a:r>
            <a:r>
              <a:rPr lang="en-AU" sz="1200" dirty="0" err="1">
                <a:solidFill>
                  <a:srgbClr val="000000"/>
                </a:solidFill>
              </a:rPr>
              <a:t>فإن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تشغيل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هاتفين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على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نفس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نظام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التشغيل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لا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يعني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بالضرورة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أن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الهاتفين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متطابقان</a:t>
            </a:r>
            <a:r>
              <a:rPr lang="en-AU" sz="1200" dirty="0">
                <a:solidFill>
                  <a:srgbClr val="000000"/>
                </a:solidFill>
              </a:rPr>
              <a:t>.</a:t>
            </a:r>
            <a:endParaRPr sz="1200" dirty="0"/>
          </a:p>
          <a:p>
            <a:pPr marL="171450" lvl="0" indent="-17145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AU" sz="1200" b="1" dirty="0" err="1">
                <a:solidFill>
                  <a:srgbClr val="070201"/>
                </a:solidFill>
              </a:rPr>
              <a:t>استخدم</a:t>
            </a:r>
            <a:r>
              <a:rPr lang="en-AU" sz="1200" b="1" dirty="0">
                <a:solidFill>
                  <a:srgbClr val="070201"/>
                </a:solidFill>
              </a:rPr>
              <a:t> </a:t>
            </a:r>
            <a:r>
              <a:rPr lang="en-AU" sz="1200" b="1" dirty="0" err="1">
                <a:solidFill>
                  <a:srgbClr val="070201"/>
                </a:solidFill>
              </a:rPr>
              <a:t>هاتفك</a:t>
            </a:r>
            <a:r>
              <a:rPr lang="en-AU" sz="1200" b="1" dirty="0">
                <a:solidFill>
                  <a:srgbClr val="070201"/>
                </a:solidFill>
              </a:rPr>
              <a:t> </a:t>
            </a:r>
            <a:r>
              <a:rPr lang="en-AU" sz="1200" b="1" dirty="0" err="1">
                <a:solidFill>
                  <a:srgbClr val="070201"/>
                </a:solidFill>
              </a:rPr>
              <a:t>الذكي</a:t>
            </a:r>
            <a:r>
              <a:rPr lang="en-AU" sz="1200" b="1" dirty="0">
                <a:solidFill>
                  <a:srgbClr val="070201"/>
                </a:solidFill>
              </a:rPr>
              <a:t> لـ:</a:t>
            </a:r>
            <a:endParaRPr sz="1200" b="1" dirty="0">
              <a:solidFill>
                <a:srgbClr val="070201"/>
              </a:solidFill>
            </a:endParaRPr>
          </a:p>
          <a:p>
            <a:pPr marL="457200" lvl="0" indent="-304800" algn="r" rtl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</a:pPr>
            <a:r>
              <a:rPr lang="en-AU" sz="1200" dirty="0" err="1">
                <a:solidFill>
                  <a:srgbClr val="000000"/>
                </a:solidFill>
              </a:rPr>
              <a:t>إجراء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المكالمات</a:t>
            </a:r>
            <a:br>
              <a:rPr lang="en-AU" sz="1200" dirty="0">
                <a:solidFill>
                  <a:srgbClr val="000000"/>
                </a:solidFill>
              </a:rPr>
            </a:br>
            <a:endParaRPr sz="1200" dirty="0">
              <a:solidFill>
                <a:srgbClr val="000000"/>
              </a:solidFill>
            </a:endParaRPr>
          </a:p>
          <a:p>
            <a:pPr marL="457200" lvl="0" indent="-3048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</a:pPr>
            <a:r>
              <a:rPr lang="en-AU" sz="1200" dirty="0" err="1">
                <a:solidFill>
                  <a:srgbClr val="000000"/>
                </a:solidFill>
              </a:rPr>
              <a:t>إرسال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الرسائل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النصية</a:t>
            </a:r>
            <a:br>
              <a:rPr lang="en-AU" sz="1200" dirty="0">
                <a:solidFill>
                  <a:srgbClr val="000000"/>
                </a:solidFill>
              </a:rPr>
            </a:br>
            <a:endParaRPr sz="1200" dirty="0">
              <a:solidFill>
                <a:srgbClr val="000000"/>
              </a:solidFill>
            </a:endParaRPr>
          </a:p>
          <a:p>
            <a:pPr marL="457200" lvl="0" indent="-3048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</a:pPr>
            <a:r>
              <a:rPr lang="en-AU" sz="1200" dirty="0" err="1">
                <a:solidFill>
                  <a:srgbClr val="000000"/>
                </a:solidFill>
              </a:rPr>
              <a:t>إرسال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واستقبال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البريد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الإلكتروني</a:t>
            </a:r>
            <a:br>
              <a:rPr lang="en-AU" sz="1200" dirty="0">
                <a:solidFill>
                  <a:srgbClr val="000000"/>
                </a:solidFill>
              </a:rPr>
            </a:br>
            <a:endParaRPr sz="1200" dirty="0">
              <a:solidFill>
                <a:srgbClr val="000000"/>
              </a:solidFill>
            </a:endParaRPr>
          </a:p>
          <a:p>
            <a:pPr marL="457200" lvl="0" indent="-3048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</a:pPr>
            <a:r>
              <a:rPr lang="en-AU" sz="1200" dirty="0" err="1">
                <a:solidFill>
                  <a:srgbClr val="000000"/>
                </a:solidFill>
              </a:rPr>
              <a:t>إجراء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مكالمات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فيدي</a:t>
            </a:r>
            <a:r>
              <a:rPr lang="ar-EG" sz="1200" dirty="0">
                <a:solidFill>
                  <a:srgbClr val="000000"/>
                </a:solidFill>
              </a:rPr>
              <a:t>و</a:t>
            </a:r>
            <a:r>
              <a:rPr lang="en-AU" sz="1200" dirty="0">
                <a:solidFill>
                  <a:srgbClr val="000000"/>
                </a:solidFill>
              </a:rPr>
              <a:t>/ </a:t>
            </a:r>
            <a:r>
              <a:rPr lang="en-AU" sz="1200" dirty="0" err="1">
                <a:solidFill>
                  <a:srgbClr val="000000"/>
                </a:solidFill>
              </a:rPr>
              <a:t>فيس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تايم</a:t>
            </a:r>
            <a:br>
              <a:rPr lang="en-AU" sz="1200" dirty="0">
                <a:solidFill>
                  <a:srgbClr val="000000"/>
                </a:solidFill>
              </a:rPr>
            </a:br>
            <a:endParaRPr sz="1200" dirty="0">
              <a:solidFill>
                <a:srgbClr val="000000"/>
              </a:solidFill>
            </a:endParaRPr>
          </a:p>
          <a:p>
            <a:pPr marL="457200" lvl="0" indent="-3048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</a:pPr>
            <a:r>
              <a:rPr lang="en-AU" sz="1200" dirty="0" err="1">
                <a:solidFill>
                  <a:srgbClr val="000000"/>
                </a:solidFill>
              </a:rPr>
              <a:t>التقاط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الصور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وتسجيل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الفيديوهات</a:t>
            </a:r>
            <a:br>
              <a:rPr lang="en-AU" sz="1200" dirty="0">
                <a:solidFill>
                  <a:srgbClr val="000000"/>
                </a:solidFill>
              </a:rPr>
            </a:br>
            <a:endParaRPr sz="1200" dirty="0">
              <a:solidFill>
                <a:srgbClr val="000000"/>
              </a:solidFill>
            </a:endParaRPr>
          </a:p>
          <a:p>
            <a:pPr marL="457200" lvl="0" indent="-3048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</a:pPr>
            <a:r>
              <a:rPr lang="en-AU" sz="1200" dirty="0" err="1">
                <a:solidFill>
                  <a:srgbClr val="000000"/>
                </a:solidFill>
              </a:rPr>
              <a:t>الوصول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إلى</a:t>
            </a:r>
            <a:r>
              <a:rPr lang="en-AU" sz="1200" dirty="0">
                <a:solidFill>
                  <a:srgbClr val="000000"/>
                </a:solidFill>
              </a:rPr>
              <a:t> </a:t>
            </a:r>
            <a:r>
              <a:rPr lang="en-AU" sz="1200" dirty="0" err="1">
                <a:solidFill>
                  <a:srgbClr val="000000"/>
                </a:solidFill>
              </a:rPr>
              <a:t>الإنترنت</a:t>
            </a:r>
            <a:endParaRPr sz="1200" dirty="0">
              <a:solidFill>
                <a:srgbClr val="0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AU" sz="1200" dirty="0"/>
              <a:t>  </a:t>
            </a:r>
            <a:endParaRPr sz="1200" dirty="0"/>
          </a:p>
          <a:p>
            <a:pPr marL="0" lvl="0" indent="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AU" sz="1200" dirty="0"/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الخصائص</a:t>
            </a:r>
            <a:r>
              <a:rPr lang="en-AU" sz="1600" b="1" dirty="0">
                <a:solidFill>
                  <a:schemeClr val="accent1"/>
                </a:solidFill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المادية</a:t>
            </a:r>
            <a:r>
              <a:rPr lang="en-AU" sz="1600" b="1" dirty="0">
                <a:solidFill>
                  <a:schemeClr val="accent1"/>
                </a:solidFill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الأساسية</a:t>
            </a:r>
            <a:br>
              <a:rPr lang="en-AU" sz="1100" b="1" dirty="0">
                <a:solidFill>
                  <a:srgbClr val="000000"/>
                </a:solidFill>
              </a:rPr>
            </a:br>
            <a:r>
              <a:rPr lang="en-AU" sz="1100" dirty="0">
                <a:solidFill>
                  <a:srgbClr val="000000"/>
                </a:solidFill>
              </a:rPr>
              <a:t> </a:t>
            </a:r>
            <a:r>
              <a:rPr lang="en-AU" sz="1100" b="1" dirty="0" err="1">
                <a:solidFill>
                  <a:srgbClr val="000000"/>
                </a:solidFill>
              </a:rPr>
              <a:t>معظم</a:t>
            </a:r>
            <a:r>
              <a:rPr lang="en-AU" sz="1100" b="1" dirty="0">
                <a:solidFill>
                  <a:srgbClr val="000000"/>
                </a:solidFill>
              </a:rPr>
              <a:t> </a:t>
            </a:r>
            <a:r>
              <a:rPr lang="en-AU" sz="1100" b="1" dirty="0" err="1">
                <a:solidFill>
                  <a:srgbClr val="000000"/>
                </a:solidFill>
              </a:rPr>
              <a:t>الهواتف</a:t>
            </a:r>
            <a:r>
              <a:rPr lang="en-AU" sz="1100" b="1" dirty="0">
                <a:solidFill>
                  <a:srgbClr val="000000"/>
                </a:solidFill>
              </a:rPr>
              <a:t> </a:t>
            </a:r>
            <a:r>
              <a:rPr lang="en-AU" sz="1100" b="1" dirty="0" err="1">
                <a:solidFill>
                  <a:srgbClr val="000000"/>
                </a:solidFill>
              </a:rPr>
              <a:t>الذكية</a:t>
            </a:r>
            <a:r>
              <a:rPr lang="en-AU" sz="1100" b="1" dirty="0">
                <a:solidFill>
                  <a:srgbClr val="000000"/>
                </a:solidFill>
              </a:rPr>
              <a:t> </a:t>
            </a:r>
            <a:r>
              <a:rPr lang="en-AU" sz="1100" b="1" dirty="0" err="1">
                <a:solidFill>
                  <a:srgbClr val="000000"/>
                </a:solidFill>
              </a:rPr>
              <a:t>تحتوي</a:t>
            </a:r>
            <a:r>
              <a:rPr lang="en-AU" sz="1100" b="1" dirty="0">
                <a:solidFill>
                  <a:srgbClr val="000000"/>
                </a:solidFill>
              </a:rPr>
              <a:t> </a:t>
            </a:r>
            <a:r>
              <a:rPr lang="en-AU" sz="1100" b="1" dirty="0" err="1">
                <a:solidFill>
                  <a:srgbClr val="000000"/>
                </a:solidFill>
              </a:rPr>
              <a:t>على</a:t>
            </a:r>
            <a:r>
              <a:rPr lang="en-AU" sz="1100" b="1" dirty="0">
                <a:solidFill>
                  <a:srgbClr val="000000"/>
                </a:solidFill>
              </a:rPr>
              <a:t> </a:t>
            </a:r>
            <a:r>
              <a:rPr lang="en-AU" sz="1100" b="1" dirty="0" err="1">
                <a:solidFill>
                  <a:srgbClr val="000000"/>
                </a:solidFill>
              </a:rPr>
              <a:t>هذه</a:t>
            </a:r>
            <a:r>
              <a:rPr lang="en-AU" sz="1100" b="1" dirty="0">
                <a:solidFill>
                  <a:srgbClr val="000000"/>
                </a:solidFill>
              </a:rPr>
              <a:t> </a:t>
            </a:r>
            <a:r>
              <a:rPr lang="en-AU" sz="1100" b="1" dirty="0" err="1">
                <a:solidFill>
                  <a:srgbClr val="000000"/>
                </a:solidFill>
              </a:rPr>
              <a:t>الميزات</a:t>
            </a:r>
            <a:r>
              <a:rPr lang="en-AU" sz="1100" b="1" dirty="0">
                <a:solidFill>
                  <a:srgbClr val="000000"/>
                </a:solidFill>
              </a:rPr>
              <a:t>:</a:t>
            </a:r>
            <a:endParaRPr sz="1100" b="1" dirty="0">
              <a:solidFill>
                <a:srgbClr val="000000"/>
              </a:solidFill>
            </a:endParaRPr>
          </a:p>
          <a:p>
            <a:pPr marL="457200" lvl="0" indent="-298450" algn="r" rtl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+mj-lt"/>
              <a:buAutoNum type="arabicPeriod"/>
            </a:pPr>
            <a:r>
              <a:rPr lang="en-AU" sz="1100" dirty="0" err="1">
                <a:solidFill>
                  <a:srgbClr val="000000"/>
                </a:solidFill>
              </a:rPr>
              <a:t>الكاميرا</a:t>
            </a:r>
            <a:r>
              <a:rPr lang="en-AU" sz="1100" dirty="0">
                <a:solidFill>
                  <a:srgbClr val="000000"/>
                </a:solidFill>
              </a:rPr>
              <a:t> </a:t>
            </a:r>
            <a:r>
              <a:rPr lang="en-AU" sz="1100" dirty="0" err="1">
                <a:solidFill>
                  <a:srgbClr val="000000"/>
                </a:solidFill>
              </a:rPr>
              <a:t>الأمامية</a:t>
            </a:r>
            <a:br>
              <a:rPr lang="en-AU" sz="1100" dirty="0">
                <a:solidFill>
                  <a:srgbClr val="000000"/>
                </a:solidFill>
              </a:rPr>
            </a:br>
            <a:endParaRPr sz="1100" dirty="0">
              <a:solidFill>
                <a:srgbClr val="000000"/>
              </a:solidFill>
            </a:endParaRPr>
          </a:p>
          <a:p>
            <a:pPr marL="457200" lvl="0" indent="-29845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+mj-lt"/>
              <a:buAutoNum type="arabicPeriod"/>
            </a:pPr>
            <a:r>
              <a:rPr lang="en-AU" sz="1100" dirty="0" err="1">
                <a:solidFill>
                  <a:srgbClr val="000000"/>
                </a:solidFill>
              </a:rPr>
              <a:t>الزر</a:t>
            </a:r>
            <a:r>
              <a:rPr lang="en-AU" sz="1100" dirty="0">
                <a:solidFill>
                  <a:srgbClr val="000000"/>
                </a:solidFill>
              </a:rPr>
              <a:t> </a:t>
            </a:r>
            <a:r>
              <a:rPr lang="en-AU" sz="1100" dirty="0" err="1">
                <a:solidFill>
                  <a:srgbClr val="000000"/>
                </a:solidFill>
              </a:rPr>
              <a:t>الجانبي</a:t>
            </a:r>
            <a:br>
              <a:rPr lang="en-AU" sz="1100" dirty="0">
                <a:solidFill>
                  <a:srgbClr val="000000"/>
                </a:solidFill>
              </a:rPr>
            </a:br>
            <a:endParaRPr sz="1100" dirty="0">
              <a:solidFill>
                <a:srgbClr val="000000"/>
              </a:solidFill>
            </a:endParaRPr>
          </a:p>
          <a:p>
            <a:pPr marL="457200" lvl="0" indent="-29845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+mj-lt"/>
              <a:buAutoNum type="arabicPeriod"/>
            </a:pPr>
            <a:r>
              <a:rPr lang="en-AU" sz="1100" dirty="0" err="1">
                <a:solidFill>
                  <a:srgbClr val="000000"/>
                </a:solidFill>
              </a:rPr>
              <a:t>منفذ</a:t>
            </a:r>
            <a:r>
              <a:rPr lang="en-AU" sz="1100" dirty="0">
                <a:solidFill>
                  <a:srgbClr val="000000"/>
                </a:solidFill>
              </a:rPr>
              <a:t> </a:t>
            </a:r>
            <a:r>
              <a:rPr lang="en-AU" sz="1100" dirty="0" err="1">
                <a:solidFill>
                  <a:srgbClr val="000000"/>
                </a:solidFill>
              </a:rPr>
              <a:t>الشحن</a:t>
            </a:r>
            <a:br>
              <a:rPr lang="en-AU" sz="1100" dirty="0">
                <a:solidFill>
                  <a:srgbClr val="000000"/>
                </a:solidFill>
              </a:rPr>
            </a:br>
            <a:endParaRPr sz="1100" dirty="0">
              <a:solidFill>
                <a:srgbClr val="000000"/>
              </a:solidFill>
            </a:endParaRPr>
          </a:p>
          <a:p>
            <a:pPr marL="457200" lvl="0" indent="-29845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+mj-lt"/>
              <a:buAutoNum type="arabicPeriod"/>
            </a:pPr>
            <a:r>
              <a:rPr lang="en-AU" sz="1100" dirty="0" err="1">
                <a:solidFill>
                  <a:srgbClr val="000000"/>
                </a:solidFill>
              </a:rPr>
              <a:t>مكان</a:t>
            </a:r>
            <a:r>
              <a:rPr lang="en-AU" sz="1100" dirty="0">
                <a:solidFill>
                  <a:srgbClr val="000000"/>
                </a:solidFill>
              </a:rPr>
              <a:t> </a:t>
            </a:r>
            <a:r>
              <a:rPr lang="ar-EG" sz="1100" dirty="0">
                <a:solidFill>
                  <a:srgbClr val="000000"/>
                </a:solidFill>
              </a:rPr>
              <a:t>ال</a:t>
            </a:r>
            <a:r>
              <a:rPr lang="en-AU" sz="1100" dirty="0" err="1">
                <a:solidFill>
                  <a:srgbClr val="000000"/>
                </a:solidFill>
              </a:rPr>
              <a:t>شريحة</a:t>
            </a:r>
            <a:r>
              <a:rPr lang="en-AU" sz="1100" dirty="0">
                <a:solidFill>
                  <a:srgbClr val="000000"/>
                </a:solidFill>
              </a:rPr>
              <a:t> </a:t>
            </a:r>
            <a:br>
              <a:rPr lang="en-AU" sz="1100" dirty="0">
                <a:solidFill>
                  <a:srgbClr val="000000"/>
                </a:solidFill>
              </a:rPr>
            </a:br>
            <a:endParaRPr sz="1100" dirty="0">
              <a:solidFill>
                <a:srgbClr val="000000"/>
              </a:solidFill>
            </a:endParaRPr>
          </a:p>
          <a:p>
            <a:pPr marL="457200" lvl="0" indent="-29845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+mj-lt"/>
              <a:buAutoNum type="arabicPeriod"/>
            </a:pPr>
            <a:r>
              <a:rPr lang="en-AU" sz="1100" dirty="0" err="1">
                <a:solidFill>
                  <a:srgbClr val="000000"/>
                </a:solidFill>
              </a:rPr>
              <a:t>أزرار</a:t>
            </a:r>
            <a:r>
              <a:rPr lang="en-AU" sz="1100" dirty="0">
                <a:solidFill>
                  <a:srgbClr val="000000"/>
                </a:solidFill>
              </a:rPr>
              <a:t> </a:t>
            </a:r>
            <a:r>
              <a:rPr lang="en-AU" sz="1100" dirty="0" err="1">
                <a:solidFill>
                  <a:srgbClr val="000000"/>
                </a:solidFill>
              </a:rPr>
              <a:t>التحكم</a:t>
            </a:r>
            <a:r>
              <a:rPr lang="en-AU" sz="1100" dirty="0">
                <a:solidFill>
                  <a:srgbClr val="000000"/>
                </a:solidFill>
              </a:rPr>
              <a:t> </a:t>
            </a:r>
            <a:r>
              <a:rPr lang="en-AU" sz="1100" dirty="0" err="1">
                <a:solidFill>
                  <a:srgbClr val="000000"/>
                </a:solidFill>
              </a:rPr>
              <a:t>بالصوت</a:t>
            </a:r>
            <a:br>
              <a:rPr lang="en-AU" sz="1100" dirty="0">
                <a:solidFill>
                  <a:srgbClr val="000000"/>
                </a:solidFill>
              </a:rPr>
            </a:br>
            <a:endParaRPr sz="1100" dirty="0">
              <a:solidFill>
                <a:srgbClr val="000000"/>
              </a:solidFill>
            </a:endParaRPr>
          </a:p>
          <a:p>
            <a:pPr marL="457200" lvl="0" indent="-29845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+mj-lt"/>
              <a:buAutoNum type="arabicPeriod"/>
            </a:pPr>
            <a:r>
              <a:rPr lang="en-AU" sz="1100" dirty="0" err="1">
                <a:solidFill>
                  <a:srgbClr val="000000"/>
                </a:solidFill>
              </a:rPr>
              <a:t>مفتاح</a:t>
            </a:r>
            <a:r>
              <a:rPr lang="en-AU" sz="1100" dirty="0">
                <a:solidFill>
                  <a:srgbClr val="000000"/>
                </a:solidFill>
              </a:rPr>
              <a:t> </a:t>
            </a:r>
            <a:r>
              <a:rPr lang="en-AU" sz="1100" dirty="0" err="1">
                <a:solidFill>
                  <a:srgbClr val="000000"/>
                </a:solidFill>
              </a:rPr>
              <a:t>الرنين</a:t>
            </a:r>
            <a:r>
              <a:rPr lang="en-AU" sz="1100" dirty="0">
                <a:solidFill>
                  <a:srgbClr val="000000"/>
                </a:solidFill>
              </a:rPr>
              <a:t>/</a:t>
            </a:r>
            <a:r>
              <a:rPr lang="en-AU" sz="1100" dirty="0" err="1">
                <a:solidFill>
                  <a:srgbClr val="000000"/>
                </a:solidFill>
              </a:rPr>
              <a:t>الصامت</a:t>
            </a:r>
            <a:br>
              <a:rPr lang="en-AU" sz="1100" dirty="0">
                <a:solidFill>
                  <a:srgbClr val="000000"/>
                </a:solidFill>
              </a:rPr>
            </a:br>
            <a:endParaRPr sz="1100" dirty="0">
              <a:solidFill>
                <a:srgbClr val="000000"/>
              </a:solidFill>
            </a:endParaRPr>
          </a:p>
          <a:p>
            <a:pPr marL="457200" lvl="0" indent="-29845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+mj-lt"/>
              <a:buAutoNum type="arabicPeriod"/>
            </a:pPr>
            <a:r>
              <a:rPr lang="en-AU" sz="1100" dirty="0" err="1">
                <a:solidFill>
                  <a:srgbClr val="000000"/>
                </a:solidFill>
              </a:rPr>
              <a:t>الكاميرات</a:t>
            </a:r>
            <a:r>
              <a:rPr lang="en-AU" sz="1100" dirty="0">
                <a:solidFill>
                  <a:srgbClr val="000000"/>
                </a:solidFill>
              </a:rPr>
              <a:t> </a:t>
            </a:r>
            <a:r>
              <a:rPr lang="en-AU" sz="1100" dirty="0" err="1">
                <a:solidFill>
                  <a:srgbClr val="000000"/>
                </a:solidFill>
              </a:rPr>
              <a:t>الخلفية</a:t>
            </a:r>
            <a:br>
              <a:rPr lang="en-AU" sz="1100" dirty="0">
                <a:solidFill>
                  <a:srgbClr val="000000"/>
                </a:solidFill>
              </a:rPr>
            </a:br>
            <a:endParaRPr sz="1100" dirty="0">
              <a:solidFill>
                <a:srgbClr val="000000"/>
              </a:solidFill>
            </a:endParaRPr>
          </a:p>
          <a:p>
            <a:pPr marL="457200" lvl="0" indent="-29845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+mj-lt"/>
              <a:buAutoNum type="arabicPeriod"/>
            </a:pPr>
            <a:r>
              <a:rPr lang="en-AU" sz="1100" dirty="0" err="1">
                <a:solidFill>
                  <a:srgbClr val="000000"/>
                </a:solidFill>
              </a:rPr>
              <a:t>الفلاش</a:t>
            </a:r>
            <a:endParaRPr sz="11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" b="1" dirty="0">
              <a:solidFill>
                <a:schemeClr val="accent1"/>
              </a:solidFill>
            </a:endParaRPr>
          </a:p>
        </p:txBody>
      </p:sp>
      <p:sp>
        <p:nvSpPr>
          <p:cNvPr id="127" name="Google Shape;127;p14"/>
          <p:cNvSpPr txBox="1"/>
          <p:nvPr/>
        </p:nvSpPr>
        <p:spPr>
          <a:xfrm>
            <a:off x="7504897" y="3806893"/>
            <a:ext cx="2407500" cy="256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1" indent="-304800" algn="r" rtl="1">
              <a:spcAft>
                <a:spcPts val="0"/>
              </a:spcAft>
              <a:buClr>
                <a:schemeClr val="dk1"/>
              </a:buClr>
              <a:buSzPts val="1200"/>
              <a:buFont typeface="Courier New"/>
              <a:buChar char="o"/>
            </a:pPr>
            <a:r>
              <a:rPr lang="en-AU" sz="1200" dirty="0" err="1"/>
              <a:t>استخدام</a:t>
            </a:r>
            <a:r>
              <a:rPr lang="en-AU" sz="1200" dirty="0"/>
              <a:t> </a:t>
            </a:r>
            <a:r>
              <a:rPr lang="en-AU" sz="1200" dirty="0" err="1"/>
              <a:t>التطبيقات</a:t>
            </a:r>
            <a:br>
              <a:rPr lang="en-AU" sz="1200" dirty="0"/>
            </a:br>
            <a:endParaRPr sz="1200" dirty="0"/>
          </a:p>
          <a:p>
            <a:pPr marL="457200" lvl="1" indent="-304800" algn="r" rtl="1">
              <a:spcAft>
                <a:spcPts val="0"/>
              </a:spcAft>
              <a:buClr>
                <a:schemeClr val="dk1"/>
              </a:buClr>
              <a:buSzPts val="1200"/>
              <a:buFont typeface="Courier New"/>
              <a:buChar char="o"/>
            </a:pPr>
            <a:r>
              <a:rPr lang="en-AU" sz="1200" dirty="0" err="1"/>
              <a:t>ضبط</a:t>
            </a:r>
            <a:r>
              <a:rPr lang="en-AU" sz="1200" dirty="0"/>
              <a:t> </a:t>
            </a:r>
            <a:r>
              <a:rPr lang="en-AU" sz="1200" dirty="0" err="1"/>
              <a:t>المنبّهات</a:t>
            </a:r>
            <a:br>
              <a:rPr lang="en-AU" sz="1200" dirty="0"/>
            </a:br>
            <a:endParaRPr sz="1200" dirty="0"/>
          </a:p>
          <a:p>
            <a:pPr marL="457200" lvl="1" indent="-304800" algn="r" rtl="1">
              <a:spcAft>
                <a:spcPts val="0"/>
              </a:spcAft>
              <a:buClr>
                <a:schemeClr val="dk1"/>
              </a:buClr>
              <a:buSzPts val="1200"/>
              <a:buFont typeface="Courier New"/>
              <a:buChar char="o"/>
            </a:pPr>
            <a:r>
              <a:rPr lang="en-AU" sz="1200" dirty="0" err="1"/>
              <a:t>التحقق</a:t>
            </a:r>
            <a:r>
              <a:rPr lang="en-AU" sz="1200" dirty="0"/>
              <a:t> </a:t>
            </a:r>
            <a:r>
              <a:rPr lang="en-AU" sz="1200" dirty="0" err="1"/>
              <a:t>من</a:t>
            </a:r>
            <a:r>
              <a:rPr lang="en-AU" sz="1200" dirty="0"/>
              <a:t> </a:t>
            </a:r>
            <a:r>
              <a:rPr lang="en-AU" sz="1200" dirty="0" err="1"/>
              <a:t>حالة</a:t>
            </a:r>
            <a:r>
              <a:rPr lang="en-AU" sz="1200" dirty="0"/>
              <a:t> </a:t>
            </a:r>
            <a:r>
              <a:rPr lang="en-AU" sz="1200" dirty="0" err="1"/>
              <a:t>الطقس</a:t>
            </a:r>
            <a:br>
              <a:rPr lang="en-AU" sz="1200" dirty="0"/>
            </a:br>
            <a:endParaRPr sz="1200" dirty="0"/>
          </a:p>
          <a:p>
            <a:pPr marL="457200" lvl="1" indent="-304800" algn="r" rtl="1">
              <a:spcAft>
                <a:spcPts val="0"/>
              </a:spcAft>
              <a:buClr>
                <a:schemeClr val="dk1"/>
              </a:buClr>
              <a:buSzPts val="1200"/>
              <a:buFont typeface="Courier New"/>
              <a:buChar char="o"/>
            </a:pPr>
            <a:r>
              <a:rPr lang="en-AU" sz="1200" dirty="0" err="1"/>
              <a:t>إجراء</a:t>
            </a:r>
            <a:r>
              <a:rPr lang="en-AU" sz="1200" dirty="0"/>
              <a:t> </a:t>
            </a:r>
            <a:r>
              <a:rPr lang="en-AU" sz="1200" dirty="0" err="1"/>
              <a:t>العمليات</a:t>
            </a:r>
            <a:r>
              <a:rPr lang="en-AU" sz="1200" dirty="0"/>
              <a:t> </a:t>
            </a:r>
            <a:r>
              <a:rPr lang="en-AU" sz="1200" dirty="0" err="1"/>
              <a:t>الحسابية</a:t>
            </a:r>
            <a:br>
              <a:rPr lang="en-AU" sz="1200" dirty="0"/>
            </a:br>
            <a:endParaRPr sz="1200" dirty="0"/>
          </a:p>
          <a:p>
            <a:pPr marL="457200" lvl="1" indent="-304800" algn="r" rtl="1">
              <a:spcAft>
                <a:spcPts val="0"/>
              </a:spcAft>
              <a:buClr>
                <a:schemeClr val="dk1"/>
              </a:buClr>
              <a:buSzPts val="1200"/>
              <a:buFont typeface="Courier New"/>
              <a:buChar char="o"/>
            </a:pPr>
            <a:r>
              <a:rPr lang="en-AU" sz="1200" dirty="0" err="1"/>
              <a:t>جدولة</a:t>
            </a:r>
            <a:r>
              <a:rPr lang="en-AU" sz="1200" dirty="0"/>
              <a:t> </a:t>
            </a:r>
            <a:r>
              <a:rPr lang="en-AU" sz="1200" dirty="0" err="1"/>
              <a:t>المواعيد</a:t>
            </a:r>
            <a:r>
              <a:rPr lang="en-AU" sz="1200" dirty="0"/>
              <a:t> </a:t>
            </a:r>
            <a:r>
              <a:rPr lang="en-AU" sz="1200" dirty="0" err="1"/>
              <a:t>في</a:t>
            </a:r>
            <a:r>
              <a:rPr lang="en-AU" sz="1200" dirty="0"/>
              <a:t> </a:t>
            </a:r>
            <a:r>
              <a:rPr lang="en-AU" sz="1200" dirty="0" err="1"/>
              <a:t>التقويم</a:t>
            </a:r>
            <a:br>
              <a:rPr lang="en-AU" sz="1200" dirty="0"/>
            </a:br>
            <a:endParaRPr sz="1200" dirty="0"/>
          </a:p>
          <a:p>
            <a:pPr marL="457200" lvl="1" indent="-304800" algn="r" rtl="1">
              <a:spcAft>
                <a:spcPts val="0"/>
              </a:spcAft>
              <a:buClr>
                <a:schemeClr val="dk1"/>
              </a:buClr>
              <a:buSzPts val="1200"/>
              <a:buFont typeface="Courier New"/>
              <a:buChar char="o"/>
            </a:pPr>
            <a:r>
              <a:rPr lang="en-AU" sz="1200" dirty="0" err="1"/>
              <a:t>التنقل</a:t>
            </a:r>
            <a:r>
              <a:rPr lang="en-AU" sz="1200" dirty="0"/>
              <a:t>  </a:t>
            </a:r>
            <a:r>
              <a:rPr lang="en-AU" sz="1200" dirty="0" err="1"/>
              <a:t>باستخدام</a:t>
            </a:r>
            <a:r>
              <a:rPr lang="en-AU" sz="1200" dirty="0"/>
              <a:t> </a:t>
            </a:r>
            <a:r>
              <a:rPr lang="en-AU" sz="1200" dirty="0" err="1"/>
              <a:t>نظام</a:t>
            </a:r>
            <a:r>
              <a:rPr lang="en-AU" sz="1200" dirty="0"/>
              <a:t> </a:t>
            </a:r>
            <a:r>
              <a:rPr lang="en-AU" sz="1200" dirty="0" err="1"/>
              <a:t>تحديد</a:t>
            </a:r>
            <a:r>
              <a:rPr lang="en-AU" sz="1200" dirty="0"/>
              <a:t> </a:t>
            </a:r>
            <a:r>
              <a:rPr lang="en-AU" sz="1200" dirty="0" err="1"/>
              <a:t>المواقع</a:t>
            </a:r>
            <a:r>
              <a:rPr lang="en-AU" sz="1200" dirty="0"/>
              <a:t> (GPS)</a:t>
            </a:r>
            <a:endParaRPr sz="1200" dirty="0"/>
          </a:p>
          <a:p>
            <a:pPr marL="914400" marR="0" lvl="0" indent="0" algn="r" rtl="1">
              <a:spcBef>
                <a:spcPts val="60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</a:endParaRPr>
          </a:p>
        </p:txBody>
      </p:sp>
      <p:pic>
        <p:nvPicPr>
          <p:cNvPr id="138" name="Google Shape;138;p14" descr="Labelled diagram of phone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91750" y="6991659"/>
            <a:ext cx="2545425" cy="23611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04897" y="1379267"/>
            <a:ext cx="736600" cy="67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411240" y="4354095"/>
            <a:ext cx="698500" cy="673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4"/>
          <p:cNvSpPr txBox="1"/>
          <p:nvPr/>
        </p:nvSpPr>
        <p:spPr>
          <a:xfrm>
            <a:off x="4264897" y="1304969"/>
            <a:ext cx="3240000" cy="7666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spAutoFit/>
          </a:bodyPr>
          <a:lstStyle/>
          <a:p>
            <a:pPr marL="0" lvl="0" indent="0" algn="r" rtl="1">
              <a:spcBef>
                <a:spcPts val="600"/>
              </a:spcBef>
              <a:spcAft>
                <a:spcPts val="0"/>
              </a:spcAft>
              <a:buNone/>
            </a:pPr>
            <a:r>
              <a:rPr lang="en-AU" sz="1600" b="1" dirty="0" err="1">
                <a:solidFill>
                  <a:schemeClr val="accent1"/>
                </a:solidFill>
              </a:rPr>
              <a:t>تشغيل</a:t>
            </a:r>
            <a:r>
              <a:rPr lang="en-AU" sz="1600" b="1" dirty="0">
                <a:solidFill>
                  <a:schemeClr val="accent1"/>
                </a:solidFill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الهاتف</a:t>
            </a:r>
            <a:r>
              <a:rPr lang="en-AU" sz="1600" b="1" dirty="0">
                <a:solidFill>
                  <a:schemeClr val="accent1"/>
                </a:solidFill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وإيقاف</a:t>
            </a:r>
            <a:r>
              <a:rPr lang="en-AU" sz="1600" b="1" dirty="0">
                <a:solidFill>
                  <a:schemeClr val="accent1"/>
                </a:solidFill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تشغيله</a:t>
            </a:r>
            <a:r>
              <a:rPr lang="en-AU" sz="1600" b="1" dirty="0">
                <a:solidFill>
                  <a:schemeClr val="accent1"/>
                </a:solidFill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وفتح</a:t>
            </a:r>
            <a:r>
              <a:rPr lang="en-AU" sz="1600" b="1" dirty="0">
                <a:solidFill>
                  <a:schemeClr val="accent1"/>
                </a:solidFill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القفل</a:t>
            </a:r>
            <a:endParaRPr sz="1600" b="1" dirty="0">
              <a:solidFill>
                <a:schemeClr val="accent1"/>
              </a:solidFill>
            </a:endParaRPr>
          </a:p>
          <a:p>
            <a:pPr marL="226800" marR="0" lvl="0" indent="-22680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AU" sz="1200" b="1" dirty="0" err="1"/>
              <a:t>التشغيل</a:t>
            </a:r>
            <a:r>
              <a:rPr lang="en-AU" sz="1200" b="1" dirty="0"/>
              <a:t> </a:t>
            </a:r>
            <a:r>
              <a:rPr lang="en-AU" sz="1200" b="1" dirty="0" err="1"/>
              <a:t>والإيقاف</a:t>
            </a:r>
            <a:r>
              <a:rPr lang="en-AU" sz="1200" b="1" dirty="0"/>
              <a:t>:</a:t>
            </a:r>
            <a:r>
              <a:rPr lang="en-AU" sz="1200" dirty="0"/>
              <a:t> </a:t>
            </a:r>
            <a:r>
              <a:rPr lang="en-AU" sz="1200" dirty="0" err="1"/>
              <a:t>اضغط</a:t>
            </a:r>
            <a:r>
              <a:rPr lang="en-AU" sz="1200" dirty="0"/>
              <a:t> </a:t>
            </a:r>
            <a:r>
              <a:rPr lang="en-AU" sz="1200" dirty="0" err="1"/>
              <a:t>مع</a:t>
            </a:r>
            <a:r>
              <a:rPr lang="en-AU" sz="1200" dirty="0"/>
              <a:t> </a:t>
            </a:r>
            <a:r>
              <a:rPr lang="en-AU" sz="1200" dirty="0" err="1"/>
              <a:t>الاستمرار</a:t>
            </a:r>
            <a:r>
              <a:rPr lang="en-AU" sz="1200" dirty="0"/>
              <a:t> </a:t>
            </a:r>
            <a:r>
              <a:rPr lang="en-AU" sz="1200" dirty="0" err="1"/>
              <a:t>على</a:t>
            </a:r>
            <a:r>
              <a:rPr lang="en-AU" sz="1200" dirty="0"/>
              <a:t> </a:t>
            </a:r>
            <a:r>
              <a:rPr lang="en-AU" sz="1200" dirty="0" err="1"/>
              <a:t>الزر</a:t>
            </a:r>
            <a:r>
              <a:rPr lang="en-AU" sz="1200" dirty="0"/>
              <a:t> </a:t>
            </a:r>
            <a:r>
              <a:rPr lang="en-AU" sz="1200" dirty="0" err="1"/>
              <a:t>الجانبي</a:t>
            </a:r>
            <a:r>
              <a:rPr lang="en-AU" sz="1200" dirty="0"/>
              <a:t>. </a:t>
            </a:r>
            <a:r>
              <a:rPr lang="en-AU" sz="1200" dirty="0" err="1"/>
              <a:t>بعد</a:t>
            </a:r>
            <a:r>
              <a:rPr lang="en-AU" sz="1200" dirty="0"/>
              <a:t> </a:t>
            </a:r>
            <a:r>
              <a:rPr lang="en-AU" sz="1200" dirty="0" err="1"/>
              <a:t>تشغيل</a:t>
            </a:r>
            <a:r>
              <a:rPr lang="en-AU" sz="1200" dirty="0"/>
              <a:t> </a:t>
            </a:r>
            <a:r>
              <a:rPr lang="en-AU" sz="1200" dirty="0" err="1"/>
              <a:t>الهاتف</a:t>
            </a:r>
            <a:r>
              <a:rPr lang="en-AU" sz="1200" dirty="0"/>
              <a:t>، </a:t>
            </a:r>
            <a:r>
              <a:rPr lang="en-AU" sz="1200" dirty="0" err="1"/>
              <a:t>سيبقى</a:t>
            </a:r>
            <a:r>
              <a:rPr lang="en-AU" sz="1200" dirty="0"/>
              <a:t> </a:t>
            </a:r>
            <a:r>
              <a:rPr lang="en-AU" sz="1200" dirty="0" err="1"/>
              <a:t>قيد</a:t>
            </a:r>
            <a:r>
              <a:rPr lang="en-AU" sz="1200" dirty="0"/>
              <a:t> </a:t>
            </a:r>
            <a:r>
              <a:rPr lang="en-AU" sz="1200" dirty="0" err="1"/>
              <a:t>التشغيل</a:t>
            </a:r>
            <a:r>
              <a:rPr lang="en-AU" sz="1200" dirty="0"/>
              <a:t>. </a:t>
            </a:r>
            <a:r>
              <a:rPr lang="en-AU" sz="1200" dirty="0" err="1"/>
              <a:t>وعند</a:t>
            </a:r>
            <a:r>
              <a:rPr lang="en-AU" sz="1200" dirty="0"/>
              <a:t> </a:t>
            </a:r>
            <a:r>
              <a:rPr lang="en-AU" sz="1200" dirty="0" err="1"/>
              <a:t>عدم</a:t>
            </a:r>
            <a:r>
              <a:rPr lang="en-AU" sz="1200" dirty="0"/>
              <a:t> </a:t>
            </a:r>
            <a:r>
              <a:rPr lang="en-AU" sz="1200" dirty="0" err="1"/>
              <a:t>استخدامه</a:t>
            </a:r>
            <a:r>
              <a:rPr lang="en-AU" sz="1200" dirty="0"/>
              <a:t>، </a:t>
            </a:r>
            <a:r>
              <a:rPr lang="en-AU" sz="1200" dirty="0" err="1"/>
              <a:t>سيدخل</a:t>
            </a:r>
            <a:r>
              <a:rPr lang="en-AU" sz="1200" dirty="0"/>
              <a:t> </a:t>
            </a:r>
            <a:r>
              <a:rPr lang="en-AU" sz="1200" dirty="0" err="1"/>
              <a:t>في</a:t>
            </a:r>
            <a:r>
              <a:rPr lang="en-AU" sz="1200" dirty="0"/>
              <a:t> </a:t>
            </a:r>
            <a:r>
              <a:rPr lang="en-AU" sz="1200" dirty="0" err="1"/>
              <a:t>وضع</a:t>
            </a:r>
            <a:r>
              <a:rPr lang="en-AU" sz="1200" dirty="0"/>
              <a:t> </a:t>
            </a:r>
            <a:r>
              <a:rPr lang="ar-EG" sz="1200" dirty="0"/>
              <a:t>"</a:t>
            </a:r>
            <a:r>
              <a:rPr lang="en-AU" sz="1200" dirty="0" err="1"/>
              <a:t>السكون</a:t>
            </a:r>
            <a:r>
              <a:rPr lang="ar-EG" sz="1200" dirty="0"/>
              <a:t>" (تن</a:t>
            </a:r>
            <a:r>
              <a:rPr lang="en-AU" sz="1200" dirty="0" err="1"/>
              <a:t>طفئ</a:t>
            </a:r>
            <a:r>
              <a:rPr lang="en-AU" sz="1200" dirty="0"/>
              <a:t> </a:t>
            </a:r>
            <a:r>
              <a:rPr lang="en-AU" sz="1200" dirty="0" err="1"/>
              <a:t>الشاشة</a:t>
            </a:r>
            <a:r>
              <a:rPr lang="ar-EG" sz="1200" dirty="0"/>
              <a:t>)</a:t>
            </a:r>
            <a:r>
              <a:rPr lang="en-AU" sz="1200" dirty="0"/>
              <a:t> </a:t>
            </a:r>
            <a:r>
              <a:rPr lang="en-AU" sz="1200" dirty="0" err="1"/>
              <a:t>للحفاظ</a:t>
            </a:r>
            <a:r>
              <a:rPr lang="en-AU" sz="1200" dirty="0"/>
              <a:t> </a:t>
            </a:r>
            <a:r>
              <a:rPr lang="en-AU" sz="1200" dirty="0" err="1"/>
              <a:t>على</a:t>
            </a:r>
            <a:r>
              <a:rPr lang="en-AU" sz="1200" dirty="0"/>
              <a:t> </a:t>
            </a:r>
            <a:r>
              <a:rPr lang="en-AU" sz="1200" dirty="0" err="1"/>
              <a:t>البطارية</a:t>
            </a:r>
            <a:r>
              <a:rPr lang="en-AU" sz="1200" dirty="0"/>
              <a:t>.</a:t>
            </a:r>
            <a:endParaRPr sz="1200" b="1" dirty="0">
              <a:solidFill>
                <a:schemeClr val="accent1"/>
              </a:solidFill>
            </a:endParaRPr>
          </a:p>
          <a:p>
            <a:pPr marL="226800" marR="0" lvl="0" indent="-22680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AU" sz="1200" b="1" dirty="0" err="1"/>
              <a:t>فتح</a:t>
            </a:r>
            <a:r>
              <a:rPr lang="en-AU" sz="1200" b="1" dirty="0"/>
              <a:t> </a:t>
            </a:r>
            <a:r>
              <a:rPr lang="en-AU" sz="1200" b="1" dirty="0" err="1"/>
              <a:t>القفل</a:t>
            </a:r>
            <a:r>
              <a:rPr lang="en-AU" sz="1200" b="1" dirty="0"/>
              <a:t>:</a:t>
            </a:r>
            <a:r>
              <a:rPr lang="en-AU" sz="1200" dirty="0"/>
              <a:t> </a:t>
            </a:r>
            <a:r>
              <a:rPr lang="en-AU" sz="1200" dirty="0" err="1"/>
              <a:t>اضغط</a:t>
            </a:r>
            <a:r>
              <a:rPr lang="en-AU" sz="1200" dirty="0"/>
              <a:t> </a:t>
            </a:r>
            <a:r>
              <a:rPr lang="en-AU" sz="1200" dirty="0" err="1"/>
              <a:t>على</a:t>
            </a:r>
            <a:r>
              <a:rPr lang="en-AU" sz="1200" dirty="0"/>
              <a:t> </a:t>
            </a:r>
            <a:r>
              <a:rPr lang="en-AU" sz="1200" dirty="0" err="1"/>
              <a:t>زر</a:t>
            </a:r>
            <a:r>
              <a:rPr lang="en-AU" sz="1200" dirty="0"/>
              <a:t> </a:t>
            </a:r>
            <a:r>
              <a:rPr lang="en-AU" sz="1200" dirty="0" err="1"/>
              <a:t>أو</a:t>
            </a:r>
            <a:r>
              <a:rPr lang="en-AU" sz="1200" dirty="0"/>
              <a:t> </a:t>
            </a:r>
            <a:r>
              <a:rPr lang="en-AU" sz="1200" dirty="0" err="1"/>
              <a:t>على</a:t>
            </a:r>
            <a:r>
              <a:rPr lang="en-AU" sz="1200" dirty="0"/>
              <a:t> </a:t>
            </a:r>
            <a:r>
              <a:rPr lang="en-AU" sz="1200" dirty="0" err="1"/>
              <a:t>الشاشة</a:t>
            </a:r>
            <a:r>
              <a:rPr lang="en-AU" sz="1200" dirty="0"/>
              <a:t> </a:t>
            </a:r>
            <a:r>
              <a:rPr lang="en-AU" sz="1200" dirty="0" err="1"/>
              <a:t>لإيقاظ</a:t>
            </a:r>
            <a:r>
              <a:rPr lang="en-AU" sz="1200" dirty="0"/>
              <a:t> </a:t>
            </a:r>
            <a:r>
              <a:rPr lang="en-AU" sz="1200" dirty="0" err="1"/>
              <a:t>الهاتف</a:t>
            </a:r>
            <a:r>
              <a:rPr lang="en-AU" sz="1200" dirty="0"/>
              <a:t>. </a:t>
            </a:r>
            <a:r>
              <a:rPr lang="en-AU" sz="1200" dirty="0" err="1"/>
              <a:t>لأسباب</a:t>
            </a:r>
            <a:r>
              <a:rPr lang="en-AU" sz="1200" dirty="0"/>
              <a:t> </a:t>
            </a:r>
            <a:r>
              <a:rPr lang="en-AU" sz="1200" dirty="0" err="1"/>
              <a:t>أمنية</a:t>
            </a:r>
            <a:r>
              <a:rPr lang="en-AU" sz="1200" dirty="0"/>
              <a:t>، </a:t>
            </a:r>
            <a:r>
              <a:rPr lang="en-AU" sz="1200" dirty="0" err="1"/>
              <a:t>يتم</a:t>
            </a:r>
            <a:r>
              <a:rPr lang="en-AU" sz="1200" dirty="0"/>
              <a:t> </a:t>
            </a:r>
            <a:r>
              <a:rPr lang="en-AU" sz="1200" dirty="0" err="1"/>
              <a:t>قفل</a:t>
            </a:r>
            <a:r>
              <a:rPr lang="en-AU" sz="1200" dirty="0"/>
              <a:t> </a:t>
            </a:r>
            <a:r>
              <a:rPr lang="en-AU" sz="1200" dirty="0" err="1"/>
              <a:t>الهاتف</a:t>
            </a:r>
            <a:r>
              <a:rPr lang="en-AU" sz="1200" dirty="0"/>
              <a:t> </a:t>
            </a:r>
            <a:r>
              <a:rPr lang="en-AU" sz="1200" dirty="0" err="1"/>
              <a:t>تلقائيًا</a:t>
            </a:r>
            <a:r>
              <a:rPr lang="en-AU" sz="1200" dirty="0"/>
              <a:t> </a:t>
            </a:r>
            <a:r>
              <a:rPr lang="en-AU" sz="1200" dirty="0" err="1"/>
              <a:t>ويجب</a:t>
            </a:r>
            <a:r>
              <a:rPr lang="en-AU" sz="1200" dirty="0"/>
              <a:t> </a:t>
            </a:r>
            <a:r>
              <a:rPr lang="en-AU" sz="1200" dirty="0" err="1"/>
              <a:t>فتحه</a:t>
            </a:r>
            <a:r>
              <a:rPr lang="en-AU" sz="1200" dirty="0"/>
              <a:t> </a:t>
            </a:r>
            <a:r>
              <a:rPr lang="en-AU" sz="1200" dirty="0" err="1"/>
              <a:t>باستخدام</a:t>
            </a:r>
            <a:r>
              <a:rPr lang="en-AU" sz="1200" dirty="0"/>
              <a:t> </a:t>
            </a:r>
            <a:r>
              <a:rPr lang="en-AU" sz="1200" dirty="0" err="1"/>
              <a:t>رمز</a:t>
            </a:r>
            <a:r>
              <a:rPr lang="en-AU" sz="1200" dirty="0"/>
              <a:t> </a:t>
            </a:r>
            <a:r>
              <a:rPr lang="en-AU" sz="1200" dirty="0" err="1"/>
              <a:t>المرور</a:t>
            </a:r>
            <a:r>
              <a:rPr lang="en-AU" sz="1200" dirty="0"/>
              <a:t> </a:t>
            </a:r>
            <a:r>
              <a:rPr lang="en-AU" sz="1200" dirty="0" err="1"/>
              <a:t>أو</a:t>
            </a:r>
            <a:r>
              <a:rPr lang="en-AU" sz="1200" dirty="0"/>
              <a:t> </a:t>
            </a:r>
            <a:r>
              <a:rPr lang="en-AU" sz="1200" dirty="0" err="1"/>
              <a:t>بصمة</a:t>
            </a:r>
            <a:r>
              <a:rPr lang="en-AU" sz="1200" dirty="0"/>
              <a:t> </a:t>
            </a:r>
            <a:r>
              <a:rPr lang="en-AU" sz="1200" dirty="0" err="1"/>
              <a:t>الإصبع</a:t>
            </a:r>
            <a:r>
              <a:rPr lang="en-AU" sz="1200" dirty="0"/>
              <a:t> </a:t>
            </a:r>
            <a:r>
              <a:rPr lang="en-AU" sz="1200" dirty="0" err="1"/>
              <a:t>أو</a:t>
            </a:r>
            <a:r>
              <a:rPr lang="en-AU" sz="1200" dirty="0"/>
              <a:t> </a:t>
            </a:r>
            <a:r>
              <a:rPr lang="en-AU" sz="1200" dirty="0" err="1"/>
              <a:t>التعرّف</a:t>
            </a:r>
            <a:r>
              <a:rPr lang="en-AU" sz="1200" dirty="0"/>
              <a:t> </a:t>
            </a:r>
            <a:r>
              <a:rPr lang="en-AU" sz="1200" dirty="0" err="1"/>
              <a:t>على</a:t>
            </a:r>
            <a:r>
              <a:rPr lang="en-AU" sz="1200" dirty="0"/>
              <a:t> </a:t>
            </a:r>
            <a:r>
              <a:rPr lang="en-AU" sz="1200" dirty="0" err="1"/>
              <a:t>الوجه</a:t>
            </a:r>
            <a:r>
              <a:rPr lang="en-AU" sz="1200" dirty="0"/>
              <a:t>.</a:t>
            </a:r>
            <a:endParaRPr sz="1200" dirty="0"/>
          </a:p>
          <a:p>
            <a:pPr marL="226800" marR="0" lvl="0" indent="-150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AU" sz="1600" b="1" dirty="0" err="1">
                <a:solidFill>
                  <a:schemeClr val="accent1"/>
                </a:solidFill>
              </a:rPr>
              <a:t>التصفح</a:t>
            </a:r>
            <a:r>
              <a:rPr lang="en-AU" sz="1600" b="1" dirty="0">
                <a:solidFill>
                  <a:schemeClr val="accent1"/>
                </a:solidFill>
              </a:rPr>
              <a:t>:</a:t>
            </a:r>
            <a:endParaRPr sz="1600" b="1" dirty="0">
              <a:solidFill>
                <a:schemeClr val="accent1"/>
              </a:solidFill>
            </a:endParaRPr>
          </a:p>
          <a:p>
            <a:pPr marL="457200" lvl="0" indent="-30480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-AU" sz="1200" b="1" dirty="0" err="1"/>
              <a:t>النقر</a:t>
            </a:r>
            <a:r>
              <a:rPr lang="en-AU" sz="1200" b="1" dirty="0"/>
              <a:t>(Tap) :</a:t>
            </a:r>
            <a:r>
              <a:rPr lang="en-AU" sz="1200" dirty="0"/>
              <a:t> </a:t>
            </a:r>
            <a:r>
              <a:rPr lang="en-AU" sz="1200" dirty="0" err="1"/>
              <a:t>اضغط</a:t>
            </a:r>
            <a:r>
              <a:rPr lang="en-AU" sz="1200" dirty="0"/>
              <a:t> </a:t>
            </a:r>
            <a:r>
              <a:rPr lang="en-AU" sz="1200" dirty="0" err="1"/>
              <a:t>للاختيار</a:t>
            </a:r>
            <a:r>
              <a:rPr lang="en-AU" sz="1200" dirty="0"/>
              <a:t>.</a:t>
            </a:r>
            <a:br>
              <a:rPr lang="en-AU" sz="1200" dirty="0"/>
            </a:br>
            <a:endParaRPr sz="1200" dirty="0"/>
          </a:p>
          <a:p>
            <a:pPr marL="457200" lvl="0" indent="-3048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AU" sz="1200" b="1" dirty="0" err="1"/>
              <a:t>اللمس</a:t>
            </a:r>
            <a:r>
              <a:rPr lang="en-AU" sz="1200" b="1" dirty="0"/>
              <a:t> </a:t>
            </a:r>
            <a:r>
              <a:rPr lang="en-AU" sz="1200" b="1" dirty="0" err="1"/>
              <a:t>مع</a:t>
            </a:r>
            <a:r>
              <a:rPr lang="en-AU" sz="1200" b="1" dirty="0"/>
              <a:t> </a:t>
            </a:r>
            <a:r>
              <a:rPr lang="en-AU" sz="1200" b="1" dirty="0" err="1"/>
              <a:t>الاستمرار</a:t>
            </a:r>
            <a:r>
              <a:rPr lang="en-AU" sz="1200" b="1" dirty="0"/>
              <a:t>(Touch and hold):</a:t>
            </a:r>
            <a:r>
              <a:rPr lang="en-AU" sz="1200" dirty="0"/>
              <a:t> </a:t>
            </a:r>
            <a:r>
              <a:rPr lang="en-AU" sz="1200" dirty="0" err="1"/>
              <a:t>اضغط</a:t>
            </a:r>
            <a:r>
              <a:rPr lang="en-AU" sz="1200" dirty="0"/>
              <a:t> </a:t>
            </a:r>
            <a:r>
              <a:rPr lang="en-AU" sz="1200" dirty="0" err="1"/>
              <a:t>بإصبعك</a:t>
            </a:r>
            <a:r>
              <a:rPr lang="en-AU" sz="1200" dirty="0"/>
              <a:t> </a:t>
            </a:r>
            <a:r>
              <a:rPr lang="en-AU" sz="1200" dirty="0" err="1"/>
              <a:t>مطولًا</a:t>
            </a:r>
            <a:r>
              <a:rPr lang="en-AU" sz="1200" dirty="0"/>
              <a:t> </a:t>
            </a:r>
            <a:r>
              <a:rPr lang="en-AU" sz="1200" dirty="0" err="1"/>
              <a:t>على</a:t>
            </a:r>
            <a:r>
              <a:rPr lang="en-AU" sz="1200" dirty="0"/>
              <a:t> </a:t>
            </a:r>
            <a:r>
              <a:rPr lang="en-AU" sz="1200" dirty="0" err="1"/>
              <a:t>الشاشة</a:t>
            </a:r>
            <a:r>
              <a:rPr lang="en-AU" sz="1200" dirty="0"/>
              <a:t> </a:t>
            </a:r>
            <a:r>
              <a:rPr lang="en-AU" sz="1200" dirty="0" err="1"/>
              <a:t>لتحريك</a:t>
            </a:r>
            <a:r>
              <a:rPr lang="en-AU" sz="1200" dirty="0"/>
              <a:t> </a:t>
            </a:r>
            <a:r>
              <a:rPr lang="en-AU" sz="1200" dirty="0" err="1"/>
              <a:t>التطبيقات</a:t>
            </a:r>
            <a:r>
              <a:rPr lang="en-AU" sz="1200" dirty="0"/>
              <a:t>.</a:t>
            </a:r>
            <a:br>
              <a:rPr lang="en-AU" sz="1200" dirty="0"/>
            </a:br>
            <a:endParaRPr sz="1200" dirty="0"/>
          </a:p>
          <a:p>
            <a:pPr marL="457200" lvl="0" indent="-3048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AU" sz="1200" b="1" dirty="0" err="1"/>
              <a:t>التمرير</a:t>
            </a:r>
            <a:r>
              <a:rPr lang="en-AU" sz="1200" b="1" dirty="0"/>
              <a:t> (Scroll):</a:t>
            </a:r>
            <a:r>
              <a:rPr lang="en-AU" sz="1200" dirty="0"/>
              <a:t> </a:t>
            </a:r>
            <a:r>
              <a:rPr lang="en-AU" sz="1200" dirty="0" err="1"/>
              <a:t>حرّك</a:t>
            </a:r>
            <a:r>
              <a:rPr lang="en-AU" sz="1200" dirty="0"/>
              <a:t> </a:t>
            </a:r>
            <a:r>
              <a:rPr lang="en-AU" sz="1200" dirty="0" err="1"/>
              <a:t>إصبعك</a:t>
            </a:r>
            <a:r>
              <a:rPr lang="en-AU" sz="1200" dirty="0"/>
              <a:t> </a:t>
            </a:r>
            <a:r>
              <a:rPr lang="en-AU" sz="1200" dirty="0" err="1"/>
              <a:t>للأعلى</a:t>
            </a:r>
            <a:r>
              <a:rPr lang="en-AU" sz="1200" dirty="0"/>
              <a:t> </a:t>
            </a:r>
            <a:r>
              <a:rPr lang="en-AU" sz="1200" dirty="0" err="1"/>
              <a:t>أو</a:t>
            </a:r>
            <a:r>
              <a:rPr lang="en-AU" sz="1200" dirty="0"/>
              <a:t> </a:t>
            </a:r>
            <a:r>
              <a:rPr lang="en-AU" sz="1200" dirty="0" err="1"/>
              <a:t>للأسفل</a:t>
            </a:r>
            <a:r>
              <a:rPr lang="en-AU" sz="1200" dirty="0"/>
              <a:t>.</a:t>
            </a:r>
            <a:br>
              <a:rPr lang="en-AU" sz="1200" dirty="0"/>
            </a:br>
            <a:endParaRPr sz="1200" dirty="0"/>
          </a:p>
          <a:p>
            <a:pPr marL="457200" lvl="0" indent="-3048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AU" sz="1200" b="1" dirty="0" err="1"/>
              <a:t>السحب</a:t>
            </a:r>
            <a:r>
              <a:rPr lang="en-AU" sz="1200" b="1" dirty="0"/>
              <a:t> (Swipe):</a:t>
            </a:r>
            <a:r>
              <a:rPr lang="en-AU" sz="1200" dirty="0"/>
              <a:t> </a:t>
            </a:r>
            <a:r>
              <a:rPr lang="en-AU" sz="1200" dirty="0" err="1"/>
              <a:t>حرّك</a:t>
            </a:r>
            <a:r>
              <a:rPr lang="en-AU" sz="1200" dirty="0"/>
              <a:t> </a:t>
            </a:r>
            <a:r>
              <a:rPr lang="en-AU" sz="1200" dirty="0" err="1"/>
              <a:t>إصبعك</a:t>
            </a:r>
            <a:r>
              <a:rPr lang="en-AU" sz="1200" dirty="0"/>
              <a:t> </a:t>
            </a:r>
            <a:r>
              <a:rPr lang="en-AU" sz="1200" dirty="0" err="1"/>
              <a:t>لليمين</a:t>
            </a:r>
            <a:r>
              <a:rPr lang="en-AU" sz="1200" dirty="0"/>
              <a:t> </a:t>
            </a:r>
            <a:r>
              <a:rPr lang="en-AU" sz="1200" dirty="0" err="1"/>
              <a:t>أو</a:t>
            </a:r>
            <a:r>
              <a:rPr lang="en-AU" sz="1200" dirty="0"/>
              <a:t> </a:t>
            </a:r>
            <a:r>
              <a:rPr lang="en-AU" sz="1200" dirty="0" err="1"/>
              <a:t>اليسار</a:t>
            </a:r>
            <a:r>
              <a:rPr lang="en-AU" sz="1200" dirty="0"/>
              <a:t> </a:t>
            </a:r>
            <a:r>
              <a:rPr lang="en-AU" sz="1200" dirty="0" err="1"/>
              <a:t>للتنقّل</a:t>
            </a:r>
            <a:r>
              <a:rPr lang="en-AU" sz="1200" dirty="0"/>
              <a:t> </a:t>
            </a:r>
            <a:r>
              <a:rPr lang="en-AU" sz="1200" dirty="0" err="1"/>
              <a:t>بين</a:t>
            </a:r>
            <a:r>
              <a:rPr lang="en-AU" sz="1200" dirty="0"/>
              <a:t> </a:t>
            </a:r>
            <a:r>
              <a:rPr lang="en-AU" sz="1200" dirty="0" err="1"/>
              <a:t>الصفحات</a:t>
            </a:r>
            <a:r>
              <a:rPr lang="en-AU" sz="1200" dirty="0"/>
              <a:t> </a:t>
            </a:r>
            <a:r>
              <a:rPr lang="en-AU" sz="1200" dirty="0" err="1"/>
              <a:t>أو</a:t>
            </a:r>
            <a:r>
              <a:rPr lang="en-AU" sz="1200" dirty="0"/>
              <a:t> </a:t>
            </a:r>
            <a:r>
              <a:rPr lang="en-AU" sz="1200" dirty="0" err="1"/>
              <a:t>الشاشات</a:t>
            </a:r>
            <a:r>
              <a:rPr lang="en-AU" sz="1200" dirty="0"/>
              <a:t>.</a:t>
            </a:r>
            <a:br>
              <a:rPr lang="en-AU" sz="1200" dirty="0"/>
            </a:br>
            <a:endParaRPr sz="1200" dirty="0"/>
          </a:p>
          <a:p>
            <a:pPr marL="457200" lvl="0" indent="-3048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AU" sz="1200" b="1" dirty="0" err="1"/>
              <a:t>التكبير</a:t>
            </a:r>
            <a:r>
              <a:rPr lang="en-AU" sz="1200" b="1" dirty="0"/>
              <a:t> </a:t>
            </a:r>
            <a:r>
              <a:rPr lang="en-AU" sz="1200" b="1" dirty="0" err="1"/>
              <a:t>والتصغير</a:t>
            </a:r>
            <a:r>
              <a:rPr lang="en-AU" sz="1200" b="1" dirty="0"/>
              <a:t> (Zoom):</a:t>
            </a:r>
            <a:r>
              <a:rPr lang="en-AU" sz="1200" dirty="0"/>
              <a:t> </a:t>
            </a:r>
            <a:r>
              <a:rPr lang="en-AU" sz="1200" dirty="0" err="1"/>
              <a:t>ضع</a:t>
            </a:r>
            <a:r>
              <a:rPr lang="en-AU" sz="1200" dirty="0"/>
              <a:t> </a:t>
            </a:r>
            <a:r>
              <a:rPr lang="en-AU" sz="1200" dirty="0" err="1"/>
              <a:t>إصبعين</a:t>
            </a:r>
            <a:r>
              <a:rPr lang="en-AU" sz="1200" dirty="0"/>
              <a:t> </a:t>
            </a:r>
            <a:r>
              <a:rPr lang="en-AU" sz="1200" dirty="0" err="1"/>
              <a:t>على</a:t>
            </a:r>
            <a:r>
              <a:rPr lang="en-AU" sz="1200" dirty="0"/>
              <a:t> </a:t>
            </a:r>
            <a:r>
              <a:rPr lang="en-AU" sz="1200" dirty="0" err="1"/>
              <a:t>الشاشة</a:t>
            </a:r>
            <a:r>
              <a:rPr lang="en-AU" sz="1200" dirty="0"/>
              <a:t> </a:t>
            </a:r>
            <a:r>
              <a:rPr lang="en-AU" sz="1200" dirty="0" err="1"/>
              <a:t>وابعِدهما</a:t>
            </a:r>
            <a:r>
              <a:rPr lang="en-AU" sz="1200" dirty="0"/>
              <a:t> </a:t>
            </a:r>
            <a:r>
              <a:rPr lang="en-AU" sz="1200" dirty="0" err="1"/>
              <a:t>عن</a:t>
            </a:r>
            <a:r>
              <a:rPr lang="en-AU" sz="1200" dirty="0"/>
              <a:t> </a:t>
            </a:r>
            <a:r>
              <a:rPr lang="en-AU" sz="1200" dirty="0" err="1"/>
              <a:t>بعضهما</a:t>
            </a:r>
            <a:r>
              <a:rPr lang="en-AU" sz="1200" dirty="0"/>
              <a:t> </a:t>
            </a:r>
            <a:r>
              <a:rPr lang="en-AU" sz="1200" dirty="0" err="1"/>
              <a:t>أو</a:t>
            </a:r>
            <a:r>
              <a:rPr lang="en-AU" sz="1200" dirty="0"/>
              <a:t> </a:t>
            </a:r>
            <a:r>
              <a:rPr lang="en-AU" sz="1200" dirty="0" err="1"/>
              <a:t>قرّبهما</a:t>
            </a:r>
            <a:r>
              <a:rPr lang="en-AU" sz="1200" dirty="0"/>
              <a:t> </a:t>
            </a:r>
            <a:r>
              <a:rPr lang="en-AU" sz="1200" dirty="0" err="1"/>
              <a:t>للتكبير</a:t>
            </a:r>
            <a:r>
              <a:rPr lang="en-AU" sz="1200" dirty="0"/>
              <a:t> </a:t>
            </a:r>
            <a:r>
              <a:rPr lang="en-AU" sz="1200" dirty="0" err="1"/>
              <a:t>أو</a:t>
            </a:r>
            <a:r>
              <a:rPr lang="en-AU" sz="1200" dirty="0"/>
              <a:t> </a:t>
            </a:r>
            <a:r>
              <a:rPr lang="en-AU" sz="1200" dirty="0" err="1"/>
              <a:t>التصغير</a:t>
            </a:r>
            <a:r>
              <a:rPr lang="en-AU" sz="1200" dirty="0"/>
              <a:t>.</a:t>
            </a:r>
            <a:br>
              <a:rPr lang="en-AU" sz="1200" dirty="0"/>
            </a:br>
            <a:endParaRPr lang="en-AU" sz="1200" dirty="0"/>
          </a:p>
          <a:p>
            <a:pPr marL="457200" lvl="0" indent="-3048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AU" sz="1200" dirty="0" err="1"/>
              <a:t>استخدام</a:t>
            </a:r>
            <a:r>
              <a:rPr lang="en-AU" sz="1200" dirty="0"/>
              <a:t> </a:t>
            </a:r>
            <a:r>
              <a:rPr lang="en-AU" sz="1200" dirty="0" err="1"/>
              <a:t>المساعدين</a:t>
            </a:r>
            <a:r>
              <a:rPr lang="en-AU" sz="1200" dirty="0"/>
              <a:t> </a:t>
            </a:r>
            <a:r>
              <a:rPr lang="en-AU" sz="1200" dirty="0" err="1"/>
              <a:t>الافتراضيين</a:t>
            </a:r>
            <a:r>
              <a:rPr lang="en-AU" sz="1200" dirty="0"/>
              <a:t>:</a:t>
            </a:r>
            <a:endParaRPr sz="1200" dirty="0"/>
          </a:p>
          <a:p>
            <a:pPr marL="684000" lvl="3" indent="-304800" algn="r" rtl="1">
              <a:lnSpc>
                <a:spcPct val="115000"/>
              </a:lnSpc>
              <a:spcBef>
                <a:spcPts val="1200"/>
              </a:spcBef>
              <a:buSzPts val="1200"/>
              <a:buFont typeface="Courier New" panose="02070309020205020404" pitchFamily="49" charset="0"/>
              <a:buChar char="o"/>
            </a:pPr>
            <a:r>
              <a:rPr lang="ar-EG" sz="1200" b="1" dirty="0"/>
              <a:t>سيري لنظام </a:t>
            </a:r>
            <a:r>
              <a:rPr lang="en-GB" sz="1200" b="1" dirty="0"/>
              <a:t> :</a:t>
            </a:r>
            <a:r>
              <a:rPr lang="en-AU" sz="1200" b="1" dirty="0"/>
              <a:t>iOS</a:t>
            </a:r>
            <a:r>
              <a:rPr lang="ar-EG" sz="1200" dirty="0"/>
              <a:t>قل "مرحبا سيري" أو اضغط مطولًا على الزر الجانبي.</a:t>
            </a:r>
            <a:br>
              <a:rPr lang="en-AU" sz="1200" dirty="0"/>
            </a:br>
            <a:endParaRPr sz="1200" dirty="0"/>
          </a:p>
          <a:p>
            <a:pPr marL="684000" lvl="3" indent="-304800" algn="r" rtl="1">
              <a:lnSpc>
                <a:spcPct val="115000"/>
              </a:lnSpc>
              <a:buSzPts val="1200"/>
              <a:buFont typeface="Courier New" panose="02070309020205020404" pitchFamily="49" charset="0"/>
              <a:buChar char="o"/>
            </a:pPr>
            <a:r>
              <a:rPr lang="en-AU" sz="1200" b="1" dirty="0" err="1"/>
              <a:t>مساعد</a:t>
            </a:r>
            <a:r>
              <a:rPr lang="en-AU" sz="1200" b="1" dirty="0"/>
              <a:t> </a:t>
            </a:r>
            <a:r>
              <a:rPr lang="en-AU" sz="1200" b="1" dirty="0" err="1"/>
              <a:t>جوجل</a:t>
            </a:r>
            <a:r>
              <a:rPr lang="en-AU" sz="1200" b="1" dirty="0"/>
              <a:t> </a:t>
            </a:r>
            <a:r>
              <a:rPr lang="en-AU" sz="1200" b="1" dirty="0" err="1"/>
              <a:t>لنظام</a:t>
            </a:r>
            <a:r>
              <a:rPr lang="en-AU" sz="1200" b="1" dirty="0"/>
              <a:t> </a:t>
            </a:r>
            <a:r>
              <a:rPr lang="en-AU" sz="1200" b="1" dirty="0" err="1"/>
              <a:t>أندرويد</a:t>
            </a:r>
            <a:r>
              <a:rPr lang="en-AU" sz="1200" b="1" dirty="0"/>
              <a:t>:</a:t>
            </a:r>
            <a:r>
              <a:rPr lang="en-AU" sz="1200" dirty="0"/>
              <a:t> </a:t>
            </a:r>
            <a:r>
              <a:rPr lang="en-AU" sz="1200" dirty="0" err="1"/>
              <a:t>قل</a:t>
            </a:r>
            <a:r>
              <a:rPr lang="en-AU" sz="1200" dirty="0"/>
              <a:t> </a:t>
            </a:r>
            <a:r>
              <a:rPr lang="ar-EG" sz="1200" dirty="0"/>
              <a:t>"مرحبا جوجل" </a:t>
            </a:r>
            <a:r>
              <a:rPr lang="en-AU" sz="1200" dirty="0" err="1"/>
              <a:t>أو</a:t>
            </a:r>
            <a:r>
              <a:rPr lang="en-AU" sz="1200" dirty="0"/>
              <a:t> </a:t>
            </a:r>
            <a:r>
              <a:rPr lang="en-AU" sz="1200" dirty="0" err="1"/>
              <a:t>اضغط</a:t>
            </a:r>
            <a:r>
              <a:rPr lang="en-AU" sz="1200" dirty="0"/>
              <a:t> </a:t>
            </a:r>
            <a:r>
              <a:rPr lang="en-AU" sz="1200" dirty="0" err="1"/>
              <a:t>مطولًا</a:t>
            </a:r>
            <a:r>
              <a:rPr lang="en-AU" sz="1200" dirty="0"/>
              <a:t> </a:t>
            </a:r>
            <a:r>
              <a:rPr lang="en-AU" sz="1200" dirty="0" err="1"/>
              <a:t>على</a:t>
            </a:r>
            <a:r>
              <a:rPr lang="en-AU" sz="1200" dirty="0"/>
              <a:t> </a:t>
            </a:r>
            <a:r>
              <a:rPr lang="en-AU" sz="1200" dirty="0" err="1"/>
              <a:t>زر</a:t>
            </a:r>
            <a:r>
              <a:rPr lang="en-AU" sz="1200" dirty="0"/>
              <a:t> </a:t>
            </a:r>
            <a:r>
              <a:rPr lang="en-AU" sz="1200" dirty="0" err="1"/>
              <a:t>الشاشة</a:t>
            </a:r>
            <a:r>
              <a:rPr lang="en-AU" sz="1200" dirty="0"/>
              <a:t> </a:t>
            </a:r>
            <a:r>
              <a:rPr lang="en-AU" sz="1200" dirty="0" err="1"/>
              <a:t>الرئيسية</a:t>
            </a:r>
            <a:r>
              <a:rPr lang="en-AU" sz="1200" dirty="0"/>
              <a:t>.</a:t>
            </a:r>
            <a:endParaRPr sz="1200" dirty="0"/>
          </a:p>
          <a:p>
            <a:pPr marL="914400" marR="0" lvl="0" indent="0" algn="r" rtl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" b="1" dirty="0">
              <a:solidFill>
                <a:schemeClr val="accent1"/>
              </a:solidFill>
            </a:endParaRPr>
          </a:p>
        </p:txBody>
      </p:sp>
      <p:sp>
        <p:nvSpPr>
          <p:cNvPr id="129" name="Google Shape;129;p14"/>
          <p:cNvSpPr txBox="1"/>
          <p:nvPr/>
        </p:nvSpPr>
        <p:spPr>
          <a:xfrm>
            <a:off x="-8074" y="1086189"/>
            <a:ext cx="3240000" cy="272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spAutoFit/>
          </a:bodyPr>
          <a:lstStyle/>
          <a:p>
            <a:pPr marL="0" lvl="0" indent="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AU" sz="1600" b="1" dirty="0" err="1">
                <a:solidFill>
                  <a:schemeClr val="accent1"/>
                </a:solidFill>
              </a:rPr>
              <a:t>ضبط</a:t>
            </a:r>
            <a:r>
              <a:rPr lang="en-AU" sz="1600" b="1" dirty="0">
                <a:solidFill>
                  <a:schemeClr val="accent1"/>
                </a:solidFill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الإعدادات</a:t>
            </a:r>
            <a:br>
              <a:rPr lang="en-AU" sz="1200" b="1" dirty="0"/>
            </a:br>
            <a:r>
              <a:rPr lang="en-AU" sz="1200" dirty="0"/>
              <a:t> </a:t>
            </a:r>
            <a:r>
              <a:rPr lang="en-AU" sz="1200" dirty="0" err="1"/>
              <a:t>استخدم</a:t>
            </a:r>
            <a:r>
              <a:rPr lang="en-AU" sz="1200" dirty="0"/>
              <a:t> </a:t>
            </a:r>
            <a:r>
              <a:rPr lang="en-AU" sz="1200" dirty="0" err="1"/>
              <a:t>الإعدادات</a:t>
            </a:r>
            <a:r>
              <a:rPr lang="en-AU" sz="1200" dirty="0"/>
              <a:t> </a:t>
            </a:r>
            <a:r>
              <a:rPr lang="en-AU" sz="1200" dirty="0" err="1"/>
              <a:t>لضبط</a:t>
            </a:r>
            <a:r>
              <a:rPr lang="en-AU" sz="1200" dirty="0"/>
              <a:t> </a:t>
            </a:r>
            <a:r>
              <a:rPr lang="en-AU" sz="1200" dirty="0" err="1"/>
              <a:t>أشياء</a:t>
            </a:r>
            <a:r>
              <a:rPr lang="en-AU" sz="1200" dirty="0"/>
              <a:t> </a:t>
            </a:r>
            <a:r>
              <a:rPr lang="en-AU" sz="1200" dirty="0" err="1"/>
              <a:t>مثل</a:t>
            </a:r>
            <a:r>
              <a:rPr lang="en-AU" sz="1200" dirty="0"/>
              <a:t>:</a:t>
            </a:r>
            <a:endParaRPr sz="1200" dirty="0"/>
          </a:p>
          <a:p>
            <a:pPr marL="457200" lvl="0" indent="-30480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-AU" sz="1200" dirty="0" err="1"/>
              <a:t>السطوع</a:t>
            </a:r>
            <a:br>
              <a:rPr lang="en-AU" sz="1200" dirty="0"/>
            </a:br>
            <a:endParaRPr sz="1200" dirty="0"/>
          </a:p>
          <a:p>
            <a:pPr marL="457200" lvl="0" indent="-3048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AU" sz="1200" dirty="0" err="1"/>
              <a:t>حجم</a:t>
            </a:r>
            <a:r>
              <a:rPr lang="en-AU" sz="1200" dirty="0"/>
              <a:t> </a:t>
            </a:r>
            <a:r>
              <a:rPr lang="en-AU" sz="1200" dirty="0" err="1"/>
              <a:t>النص</a:t>
            </a:r>
            <a:br>
              <a:rPr lang="en-AU" sz="1200" dirty="0"/>
            </a:br>
            <a:endParaRPr sz="1200" dirty="0"/>
          </a:p>
          <a:p>
            <a:pPr marL="457200" lvl="0" indent="-3048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AU" sz="1200" dirty="0" err="1"/>
              <a:t>مستوى</a:t>
            </a:r>
            <a:r>
              <a:rPr lang="en-AU" sz="1200" dirty="0"/>
              <a:t> </a:t>
            </a:r>
            <a:r>
              <a:rPr lang="en-AU" sz="1200" dirty="0" err="1"/>
              <a:t>الصوت</a:t>
            </a:r>
            <a:br>
              <a:rPr lang="en-AU" sz="1200" dirty="0"/>
            </a:br>
            <a:endParaRPr sz="1200" dirty="0"/>
          </a:p>
          <a:p>
            <a:pPr marL="457200" lvl="0" indent="-3048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AU" sz="1200" dirty="0" err="1"/>
              <a:t>ميزات</a:t>
            </a:r>
            <a:r>
              <a:rPr lang="en-AU" sz="1200" dirty="0"/>
              <a:t> </a:t>
            </a:r>
            <a:r>
              <a:rPr lang="en-AU" sz="1200" dirty="0" err="1"/>
              <a:t>إمكانية</a:t>
            </a:r>
            <a:r>
              <a:rPr lang="en-AU" sz="1200" dirty="0"/>
              <a:t> </a:t>
            </a:r>
            <a:r>
              <a:rPr lang="en-AU" sz="1200" dirty="0" err="1"/>
              <a:t>الوصول</a:t>
            </a:r>
            <a:endParaRPr sz="1200" dirty="0"/>
          </a:p>
          <a:p>
            <a:pPr marL="457200" marR="0" lvl="0" indent="0" algn="r" rtl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" b="1" dirty="0">
              <a:solidFill>
                <a:schemeClr val="accent1"/>
              </a:solidFill>
            </a:endParaRPr>
          </a:p>
        </p:txBody>
      </p:sp>
      <p:sp>
        <p:nvSpPr>
          <p:cNvPr id="126" name="Google Shape;126;p14"/>
          <p:cNvSpPr txBox="1"/>
          <p:nvPr/>
        </p:nvSpPr>
        <p:spPr>
          <a:xfrm>
            <a:off x="1042297" y="4357226"/>
            <a:ext cx="2304000" cy="321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t" anchorCtr="0">
            <a:spAutoFit/>
          </a:bodyPr>
          <a:lstStyle/>
          <a:p>
            <a:pPr marL="0" lvl="0" indent="0" algn="r" rtl="1">
              <a:spcBef>
                <a:spcPts val="600"/>
              </a:spcBef>
              <a:spcAft>
                <a:spcPts val="0"/>
              </a:spcAft>
              <a:buNone/>
            </a:pPr>
            <a:r>
              <a:rPr lang="en-AU" sz="1600" b="1" dirty="0" err="1">
                <a:solidFill>
                  <a:schemeClr val="accent1"/>
                </a:solidFill>
              </a:rPr>
              <a:t>أدلة</a:t>
            </a:r>
            <a:r>
              <a:rPr lang="en-AU" sz="1600" b="1" dirty="0">
                <a:solidFill>
                  <a:schemeClr val="accent1"/>
                </a:solidFill>
              </a:rPr>
              <a:t> </a:t>
            </a:r>
            <a:r>
              <a:rPr lang="en-AU" sz="1600" b="1" dirty="0" err="1">
                <a:solidFill>
                  <a:schemeClr val="accent1"/>
                </a:solidFill>
              </a:rPr>
              <a:t>المستخدم</a:t>
            </a:r>
            <a:endParaRPr sz="1600" b="1" dirty="0">
              <a:solidFill>
                <a:schemeClr val="accent1"/>
              </a:solidFill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AU" sz="1100" dirty="0" err="1"/>
              <a:t>امسح</a:t>
            </a:r>
            <a:r>
              <a:rPr lang="en-AU" sz="1100" dirty="0"/>
              <a:t> </a:t>
            </a:r>
            <a:r>
              <a:rPr lang="en-AU" sz="1100" dirty="0" err="1"/>
              <a:t>رموز</a:t>
            </a:r>
            <a:r>
              <a:rPr lang="en-AU" sz="1100" dirty="0"/>
              <a:t> </a:t>
            </a:r>
            <a:r>
              <a:rPr lang="en-AU" sz="1100" dirty="0" err="1"/>
              <a:t>الاستجابة</a:t>
            </a:r>
            <a:r>
              <a:rPr lang="en-AU" sz="1100" dirty="0"/>
              <a:t> </a:t>
            </a:r>
            <a:r>
              <a:rPr lang="en-AU" sz="1100" dirty="0" err="1"/>
              <a:t>السريعة</a:t>
            </a:r>
            <a:r>
              <a:rPr lang="en-AU" sz="1100" dirty="0"/>
              <a:t> </a:t>
            </a:r>
            <a:r>
              <a:rPr lang="ar-EG" sz="1100" dirty="0"/>
              <a:t> </a:t>
            </a:r>
            <a:r>
              <a:rPr lang="en-AU" sz="1100" dirty="0"/>
              <a:t>(QR) </a:t>
            </a:r>
            <a:r>
              <a:rPr lang="en-AU" sz="1100" dirty="0" err="1"/>
              <a:t>باستخدام</a:t>
            </a:r>
            <a:r>
              <a:rPr lang="en-AU" sz="1100" dirty="0"/>
              <a:t> </a:t>
            </a:r>
            <a:r>
              <a:rPr lang="en-AU" sz="1100" dirty="0" err="1"/>
              <a:t>الكاميرا</a:t>
            </a:r>
            <a:r>
              <a:rPr lang="en-AU" sz="1100" dirty="0"/>
              <a:t> </a:t>
            </a:r>
            <a:r>
              <a:rPr lang="en-AU" sz="1100" dirty="0" err="1"/>
              <a:t>أو</a:t>
            </a:r>
            <a:r>
              <a:rPr lang="en-AU" sz="1100" dirty="0"/>
              <a:t> </a:t>
            </a:r>
            <a:r>
              <a:rPr lang="en-AU" sz="1100" dirty="0" err="1"/>
              <a:t>اضغط</a:t>
            </a:r>
            <a:r>
              <a:rPr lang="en-AU" sz="1100" dirty="0"/>
              <a:t> </a:t>
            </a:r>
            <a:r>
              <a:rPr lang="en-AU" sz="1100" dirty="0" err="1"/>
              <a:t>على</a:t>
            </a:r>
            <a:r>
              <a:rPr lang="en-AU" sz="1100" dirty="0"/>
              <a:t> </a:t>
            </a:r>
            <a:r>
              <a:rPr lang="en-AU" sz="1100" dirty="0" err="1"/>
              <a:t>الروابط</a:t>
            </a:r>
            <a:r>
              <a:rPr lang="en-AU" sz="1100" dirty="0"/>
              <a:t> </a:t>
            </a:r>
            <a:r>
              <a:rPr lang="en-AU" sz="1100" dirty="0" err="1"/>
              <a:t>أدناه</a:t>
            </a:r>
            <a:r>
              <a:rPr lang="en-AU" sz="1100" dirty="0"/>
              <a:t> </a:t>
            </a:r>
            <a:r>
              <a:rPr lang="en-AU" sz="1100" dirty="0" err="1"/>
              <a:t>للوصول</a:t>
            </a:r>
            <a:r>
              <a:rPr lang="en-AU" sz="1100" dirty="0"/>
              <a:t> </a:t>
            </a:r>
            <a:r>
              <a:rPr lang="en-AU" sz="1100" dirty="0" err="1"/>
              <a:t>إلى</a:t>
            </a:r>
            <a:r>
              <a:rPr lang="en-AU" sz="1100" dirty="0"/>
              <a:t> </a:t>
            </a:r>
            <a:r>
              <a:rPr lang="en-AU" sz="1100" dirty="0" err="1"/>
              <a:t>الأدلة</a:t>
            </a:r>
            <a:r>
              <a:rPr lang="en-AU" sz="1100" dirty="0"/>
              <a:t>.</a:t>
            </a:r>
            <a:endParaRPr sz="1600" b="1" dirty="0">
              <a:solidFill>
                <a:schemeClr val="accent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AU" b="1" dirty="0" err="1">
                <a:solidFill>
                  <a:schemeClr val="accent1"/>
                </a:solidFill>
              </a:rPr>
              <a:t>ايفون</a:t>
            </a:r>
            <a:r>
              <a:rPr lang="en-AU" sz="12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dirty="0">
              <a:solidFill>
                <a:schemeClr val="accent1"/>
              </a:solidFill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200"/>
            </a:pPr>
            <a:r>
              <a:rPr lang="en-AU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iPhone</a:t>
            </a:r>
            <a:endParaRPr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AU" b="1" dirty="0" err="1">
                <a:solidFill>
                  <a:schemeClr val="accent1"/>
                </a:solidFill>
              </a:rPr>
              <a:t>اندرويد</a:t>
            </a:r>
            <a:endParaRPr lang="en-AU" b="1" dirty="0">
              <a:solidFill>
                <a:schemeClr val="accent1"/>
              </a:solidFill>
            </a:endParaRPr>
          </a:p>
          <a:p>
            <a:pPr>
              <a:spcBef>
                <a:spcPts val="600"/>
              </a:spcBef>
              <a:buClr>
                <a:schemeClr val="accent1"/>
              </a:buClr>
              <a:buSzPts val="1400"/>
            </a:pPr>
            <a:r>
              <a:rPr lang="en-AU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</a:t>
            </a:r>
            <a:endParaRPr lang="en-AU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4" name="Google Shape;134;p14" descr="QR Code - iPhone&#10;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157400" y="5417569"/>
            <a:ext cx="1080000" cy="108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4" descr="QR Code - Android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142029" y="6740793"/>
            <a:ext cx="1080000" cy="108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040565" y="6497569"/>
            <a:ext cx="698500" cy="67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44455" y="3618243"/>
            <a:ext cx="736600" cy="67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005741" y="1304969"/>
            <a:ext cx="698500" cy="67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370241" y="8740797"/>
            <a:ext cx="534274" cy="6120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479267" y="8740797"/>
            <a:ext cx="563042" cy="61199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" name="Google Shape;109;p13">
            <a:extLst>
              <a:ext uri="{FF2B5EF4-FFF2-40B4-BE49-F238E27FC236}">
                <a16:creationId xmlns:a16="http://schemas.microsoft.com/office/drawing/2014/main" id="{87F841F3-54D5-511B-0150-6D6C4F612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250092" y="8740797"/>
            <a:ext cx="0" cy="612000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AATUC-1823800632-107852</_dlc_DocId>
    <_dlc_DocIdUrl xmlns="2a7a03ce-2042-4c5f-90e9-1f29c56988a9">
      <Url>https://teamtelstra.sharepoint.com/sites/DigitalSystems/_layouts/15/DocIdRedir.aspx?ID=AATUC-1823800632-107852</Url>
      <Description>AATUC-1823800632-107852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3092BBF-2A2A-4C0D-844C-063DD2A0FEAD}">
  <ds:schemaRefs>
    <ds:schemaRef ds:uri="9c7b2f30-2231-41e0-b86a-1257079ed7b5"/>
    <ds:schemaRef ds:uri="http://schemas.openxmlformats.org/package/2006/metadata/core-properties"/>
    <ds:schemaRef ds:uri="http://www.w3.org/XML/1998/namespace"/>
    <ds:schemaRef ds:uri="c7b56d83-7d92-4d5e-8552-dd44030ff6cf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f6156fdc-1b67-4e65-a7eb-2d097edf2cd6"/>
    <ds:schemaRef ds:uri="http://purl.org/dc/elements/1.1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22689F8-89D9-44A4-B0D3-8B91F215BC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6FF2B9-2217-4EA6-961C-B7BAD6DDB55F}"/>
</file>

<file path=customXml/itemProps4.xml><?xml version="1.0" encoding="utf-8"?>
<ds:datastoreItem xmlns:ds="http://schemas.openxmlformats.org/officeDocument/2006/customXml" ds:itemID="{CD0DAE47-D3EF-423F-8C99-F9F33FE1FA38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14732</TotalTime>
  <Words>550</Words>
  <Application>Microsoft Office PowerPoint</Application>
  <PresentationFormat>A3 Paper (297x420 mm)</PresentationFormat>
  <Paragraphs>76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Courier New</vt:lpstr>
      <vt:lpstr>Play</vt:lpstr>
      <vt:lpstr>Arial</vt:lpstr>
      <vt:lpstr>Calibri</vt:lpstr>
      <vt:lpstr>Telstra Text</vt:lpstr>
      <vt:lpstr>Wingdings</vt:lpstr>
      <vt:lpstr>Office Theme</vt:lpstr>
      <vt:lpstr>كبار السن المتمكنون من التكنولوجيا                                                                                     الوحدة الأولى: التعرّف على هاتفك الذكي      </vt:lpstr>
      <vt:lpstr>كبار السن المتمكنون من التكنولوجيا الوحدة الأولى : التعرّف على هاتفك الذكي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Telstra Tech Savvy Seniors Module 1 Learning Canvas - Arabic</dc:title>
  <dc:creator>Telstra</dc:creator>
  <cp:keywords>Telstra, Tech Savvy Seniors, Module 1, Learning Canvas, Arabic</cp:keywords>
  <cp:lastModifiedBy>Liam Greenaway</cp:lastModifiedBy>
  <cp:revision>13</cp:revision>
  <dcterms:modified xsi:type="dcterms:W3CDTF">2026-04-09T00:52:05Z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_dlc_DocIdItemGuid">
    <vt:lpwstr>03bc4b6d-28ad-4b2a-bde2-d0116fb3036f</vt:lpwstr>
  </property>
</Properties>
</file>