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CE1901-77D4-4E83-ADF5-6FE28DC3F90B}" v="12" dt="2026-03-14T05:57:47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 snapToObjects="1">
      <p:cViewPr varScale="1">
        <p:scale>
          <a:sx n="87" d="100"/>
          <a:sy n="87" d="100"/>
        </p:scale>
        <p:origin x="384" y="30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5EA49-CC4F-40BF-B639-0DC1B990BC6D}" type="datetimeFigureOut">
              <a:rPr lang="en-AU" smtClean="0"/>
              <a:t>14/03/2026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7816D-3D0D-4F06-A28A-69CBB33D5A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497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97816D-3D0D-4F06-A28A-69CBB33D5A5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9346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52178" y="2752372"/>
            <a:ext cx="7132315" cy="634135"/>
          </a:xfrm>
          <a:prstGeom prst="rect">
            <a:avLst/>
          </a:prstGeom>
        </p:spPr>
        <p:txBody>
          <a:bodyPr tIns="0" rIns="0" bIns="0">
            <a:normAutofit/>
          </a:bodyPr>
          <a:lstStyle>
            <a:lvl1pPr algn="l">
              <a:defRPr sz="3600">
                <a:latin typeface="Helvetica"/>
                <a:cs typeface="Helvetica"/>
              </a:defRPr>
            </a:lvl1pPr>
          </a:lstStyle>
          <a:p>
            <a:r>
              <a:rPr lang="en-AU" dirty="0"/>
              <a:t>Name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2178" y="4157010"/>
            <a:ext cx="7153021" cy="634236"/>
          </a:xfrm>
          <a:prstGeom prst="rect">
            <a:avLst/>
          </a:prstGeom>
        </p:spPr>
        <p:txBody>
          <a:bodyPr tIns="0" rIns="0" bIns="0"/>
          <a:lstStyle>
            <a:lvl1pPr marL="0" indent="0" algn="l">
              <a:buNone/>
              <a:defRPr sz="2400" baseline="0">
                <a:solidFill>
                  <a:srgbClr val="00000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/>
              <a:t>Course title here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452385" y="5473543"/>
            <a:ext cx="2588874" cy="23016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200">
                <a:latin typeface="Helvetica"/>
                <a:cs typeface="Helvetica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AU" dirty="0"/>
              <a:t>Trainer name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452543" y="6058838"/>
            <a:ext cx="2588874" cy="23016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200">
                <a:latin typeface="Helvetica"/>
                <a:cs typeface="Helvetica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AU" dirty="0"/>
              <a:t>Date here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7500139" y="92100"/>
            <a:ext cx="2284412" cy="1084262"/>
          </a:xfrm>
          <a:prstGeom prst="rect">
            <a:avLst/>
          </a:prstGeom>
        </p:spPr>
        <p:txBody>
          <a:bodyPr vert="horz" lIns="0" tIns="0" bIns="0" anchor="b" anchorCtr="0"/>
          <a:lstStyle>
            <a:lvl1pPr marL="0" indent="0" algn="ctr">
              <a:buNone/>
              <a:defRPr sz="1600" baseline="0">
                <a:solidFill>
                  <a:srgbClr val="0000FF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icon </a:t>
            </a:r>
            <a:br>
              <a:rPr lang="en-US" dirty="0"/>
            </a:br>
            <a:r>
              <a:rPr lang="en-US" dirty="0"/>
              <a:t>to insert venue logo</a:t>
            </a:r>
          </a:p>
        </p:txBody>
      </p:sp>
    </p:spTree>
    <p:extLst>
      <p:ext uri="{BB962C8B-B14F-4D97-AF65-F5344CB8AC3E}">
        <p14:creationId xmlns:p14="http://schemas.microsoft.com/office/powerpoint/2010/main" val="73497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672" y="15290"/>
            <a:ext cx="9690737" cy="68479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127F71-2279-6D53-1585-D5FC3CEA82F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733925" y="6642100"/>
            <a:ext cx="463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44667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D1D0A63-7830-B049-0DEA-4806E814945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F198DDF-23F8-FFAC-0445-C8911B751B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937C89C-39DE-0558-ABA6-513EDF4694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85BA131-DE55-7E12-D407-2F3DE128B2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C7AACE1-7D8A-A3E5-6056-389F28F7B1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9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D79BE85-EF92-DDC0-C898-35E3A60DFE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FFBB232-5208-74DE-8F65-BAD5E7526A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0CE1E940-5847-F692-E091-1B97D0DFB8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5D0F37-A286-DA23-413D-A658540AB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DBE3F3F-D557-93E5-AC30-42885465F0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31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AATUC-1823800632-107229</_dlc_DocId>
    <_dlc_DocIdUrl xmlns="2a7a03ce-2042-4c5f-90e9-1f29c56988a9">
      <Url>https://teamtelstra.sharepoint.com/sites/DigitalSystems/_layouts/15/DocIdRedir.aspx?ID=AATUC-1823800632-107229</Url>
      <Description>AATUC-1823800632-107229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B835016-AC67-4754-B5F8-9EAED097A6D3}">
  <ds:schemaRefs>
    <ds:schemaRef ds:uri="f6156fdc-1b67-4e65-a7eb-2d097edf2cd6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c7b56d83-7d92-4d5e-8552-dd44030ff6cf"/>
    <ds:schemaRef ds:uri="9c7b2f30-2231-41e0-b86a-1257079ed7b5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33C1EBA-5461-4273-B558-8A3209D5D0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6BA569-A30D-459F-9A10-DBC1996D3089}"/>
</file>

<file path=customXml/itemProps4.xml><?xml version="1.0" encoding="utf-8"?>
<ds:datastoreItem xmlns:ds="http://schemas.openxmlformats.org/officeDocument/2006/customXml" ds:itemID="{097B6D4A-AE18-4F11-8187-D581012DF7D3}"/>
</file>

<file path=docMetadata/LabelInfo.xml><?xml version="1.0" encoding="utf-8"?>
<clbl:labelList xmlns:clbl="http://schemas.microsoft.com/office/2020/mipLabelMetadata">
  <clbl:label id="{f4ab56b7-6ec4-4073-8d92-ac7cc2e7a5df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</Words>
  <Application>Microsoft Office PowerPoint</Application>
  <PresentationFormat>A4 Paper (210x297 mm)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- NSW - A4 Certificate 2025</dc:title>
  <dc:creator>Telstra Limited</dc:creator>
  <cp:keywords>Tech Savvy Seniors, TSS, NSW, 2025, A4 Certificate, blank ppt, add vendor logo</cp:keywords>
  <cp:lastModifiedBy>Lorraine Greenaway</cp:lastModifiedBy>
  <cp:revision>15</cp:revision>
  <dcterms:created xsi:type="dcterms:W3CDTF">2016-02-10T07:09:15Z</dcterms:created>
  <dcterms:modified xsi:type="dcterms:W3CDTF">2026-03-14T05:57:47Z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ClassificationContentMarkingFooterLocations">
    <vt:lpwstr>Office Theme:4</vt:lpwstr>
  </property>
  <property fmtid="{D5CDD505-2E9C-101B-9397-08002B2CF9AE}" pid="4" name="ClassificationContentMarkingFooterText">
    <vt:lpwstr>General</vt:lpwstr>
  </property>
  <property fmtid="{D5CDD505-2E9C-101B-9397-08002B2CF9AE}" pid="5" name="_dlc_DocIdItemGuid">
    <vt:lpwstr>82ae393b-3c81-4eb6-9a4e-060d98f12205</vt:lpwstr>
  </property>
</Properties>
</file>